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1.xml" ContentType="application/inkml+xml"/>
  <Override PartName="/ppt/ink/ink2.xml" ContentType="application/inkml+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74" r:id="rId2"/>
  </p:sldMasterIdLst>
  <p:notesMasterIdLst>
    <p:notesMasterId r:id="rId48"/>
  </p:notesMasterIdLst>
  <p:sldIdLst>
    <p:sldId id="257" r:id="rId3"/>
    <p:sldId id="258" r:id="rId4"/>
    <p:sldId id="259" r:id="rId5"/>
    <p:sldId id="268" r:id="rId6"/>
    <p:sldId id="262" r:id="rId7"/>
    <p:sldId id="263" r:id="rId8"/>
    <p:sldId id="260" r:id="rId9"/>
    <p:sldId id="261" r:id="rId10"/>
    <p:sldId id="264" r:id="rId11"/>
    <p:sldId id="265" r:id="rId12"/>
    <p:sldId id="287" r:id="rId13"/>
    <p:sldId id="269" r:id="rId14"/>
    <p:sldId id="288" r:id="rId15"/>
    <p:sldId id="289" r:id="rId16"/>
    <p:sldId id="290" r:id="rId17"/>
    <p:sldId id="294" r:id="rId18"/>
    <p:sldId id="295" r:id="rId19"/>
    <p:sldId id="291" r:id="rId20"/>
    <p:sldId id="292" r:id="rId21"/>
    <p:sldId id="307" r:id="rId22"/>
    <p:sldId id="293" r:id="rId23"/>
    <p:sldId id="296" r:id="rId24"/>
    <p:sldId id="282" r:id="rId25"/>
    <p:sldId id="283" r:id="rId26"/>
    <p:sldId id="285" r:id="rId27"/>
    <p:sldId id="286" r:id="rId28"/>
    <p:sldId id="297" r:id="rId29"/>
    <p:sldId id="298" r:id="rId30"/>
    <p:sldId id="303" r:id="rId31"/>
    <p:sldId id="299" r:id="rId32"/>
    <p:sldId id="300" r:id="rId33"/>
    <p:sldId id="301" r:id="rId34"/>
    <p:sldId id="302" r:id="rId35"/>
    <p:sldId id="270" r:id="rId36"/>
    <p:sldId id="272" r:id="rId37"/>
    <p:sldId id="305" r:id="rId38"/>
    <p:sldId id="304" r:id="rId39"/>
    <p:sldId id="273" r:id="rId40"/>
    <p:sldId id="274" r:id="rId41"/>
    <p:sldId id="278" r:id="rId42"/>
    <p:sldId id="279" r:id="rId43"/>
    <p:sldId id="275" r:id="rId44"/>
    <p:sldId id="276" r:id="rId45"/>
    <p:sldId id="280" r:id="rId46"/>
    <p:sldId id="306"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401216-4961-A97A-ACDF-91378B4FC324}" v="85" dt="2020-08-18T00:51:36.107"/>
    <p1510:client id="{044A3811-9CF7-B17A-CE4B-105371F70968}" v="771" dt="2020-08-13T03:34:24.188"/>
    <p1510:client id="{0F047728-AD78-0A23-A45A-51E6B05AEC3D}" v="24" dt="2020-08-17T11:13:56.961"/>
    <p1510:client id="{136FFF2C-949F-BDEA-736A-EFFD5564E4E4}" v="115" dt="2020-10-13T21:35:58.926"/>
    <p1510:client id="{2B237671-5418-1120-BDFA-7DB41DD9A287}" v="373" dt="2020-08-17T09:26:28.628"/>
    <p1510:client id="{33B73E70-6917-2301-5803-68258EBF8A4F}" v="603" dt="2020-08-17T02:34:26.137"/>
    <p1510:client id="{47365C01-47C6-A3E0-4271-9C4773208012}" v="21" dt="2020-08-13T07:50:53.769"/>
    <p1510:client id="{597E0304-A833-9005-236F-2D3DA184DFD9}" v="111" dt="2020-08-17T07:04:05.668"/>
    <p1510:client id="{721A5FA7-DF5F-7955-C73B-A27C27658181}" v="11" dt="2020-08-12T23:05:46.156"/>
    <p1510:client id="{7285B28B-4003-3DBE-46A8-3FE83C9BA11A}" v="91" dt="2020-10-13T21:22:50.159"/>
    <p1510:client id="{8AEBB8D9-6257-7AEB-1B9F-9300D941DB17}" v="280" dt="2020-08-17T04:59:57.642"/>
    <p1510:client id="{8E2604D4-CBB4-649A-1D5B-58003B0B2E03}" v="354" dt="2020-08-17T07:38:41.142"/>
    <p1510:client id="{90C2BBAB-7097-A56A-264B-660388080C2D}" v="6" dt="2020-08-17T11:41:46.881"/>
    <p1510:client id="{A632A1BF-EF53-93CC-1290-6483B8DE1CE7}" v="70" dt="2020-08-17T06:59:27.124"/>
    <p1510:client id="{A65BBF1E-3723-4716-BB2C-2788336A3DAE}" v="596" dt="2020-08-12T12:54:43.212"/>
    <p1510:client id="{F5E003A5-C329-BB20-E058-F16D1FE4D958}" v="2" dt="2020-08-13T03:42:56.929"/>
    <p1510:client id="{F6921317-9D10-1BF2-BD28-82E7B2771B5B}" v="26" dt="2020-08-17T05:42:33.337"/>
    <p1510:client id="{F7A76C46-C3ED-1DDC-ECC8-A5D0698B9CAE}" v="522" dt="2020-08-17T06:55:56.4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microsoft.com/office/2016/11/relationships/changesInfo" Target="changesInfos/changesInfo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GARETA ALICIA HADISAPUTRA" userId="S::18858284@students.ltu.edu.au::c7f74bda-7981-4935-9a11-af65f3ab8d67" providerId="AD" clId="Web-{8AEBB8D9-6257-7AEB-1B9F-9300D941DB17}"/>
    <pc:docChg chg="addSld delSld modSld">
      <pc:chgData name="MARGARETA ALICIA HADISAPUTRA" userId="S::18858284@students.ltu.edu.au::c7f74bda-7981-4935-9a11-af65f3ab8d67" providerId="AD" clId="Web-{8AEBB8D9-6257-7AEB-1B9F-9300D941DB17}" dt="2020-08-17T04:59:57.548" v="273"/>
      <pc:docMkLst>
        <pc:docMk/>
      </pc:docMkLst>
      <pc:sldChg chg="modSp">
        <pc:chgData name="MARGARETA ALICIA HADISAPUTRA" userId="S::18858284@students.ltu.edu.au::c7f74bda-7981-4935-9a11-af65f3ab8d67" providerId="AD" clId="Web-{8AEBB8D9-6257-7AEB-1B9F-9300D941DB17}" dt="2020-08-17T03:04:04.948" v="10" actId="20577"/>
        <pc:sldMkLst>
          <pc:docMk/>
          <pc:sldMk cId="1516935265" sldId="258"/>
        </pc:sldMkLst>
        <pc:spChg chg="mod">
          <ac:chgData name="MARGARETA ALICIA HADISAPUTRA" userId="S::18858284@students.ltu.edu.au::c7f74bda-7981-4935-9a11-af65f3ab8d67" providerId="AD" clId="Web-{8AEBB8D9-6257-7AEB-1B9F-9300D941DB17}" dt="2020-08-17T03:04:04.948" v="10" actId="20577"/>
          <ac:spMkLst>
            <pc:docMk/>
            <pc:sldMk cId="1516935265" sldId="258"/>
            <ac:spMk id="48" creationId="{572AB058-4A93-4FA8-98B2-E84511F93D8C}"/>
          </ac:spMkLst>
        </pc:spChg>
        <pc:spChg chg="mod">
          <ac:chgData name="MARGARETA ALICIA HADISAPUTRA" userId="S::18858284@students.ltu.edu.au::c7f74bda-7981-4935-9a11-af65f3ab8d67" providerId="AD" clId="Web-{8AEBB8D9-6257-7AEB-1B9F-9300D941DB17}" dt="2020-08-17T03:03:59.542" v="5" actId="20577"/>
          <ac:spMkLst>
            <pc:docMk/>
            <pc:sldMk cId="1516935265" sldId="258"/>
            <ac:spMk id="49" creationId="{F6688F77-900A-4AA6-81CB-8EE33C1A7B91}"/>
          </ac:spMkLst>
        </pc:spChg>
      </pc:sldChg>
      <pc:sldChg chg="modSp">
        <pc:chgData name="MARGARETA ALICIA HADISAPUTRA" userId="S::18858284@students.ltu.edu.au::c7f74bda-7981-4935-9a11-af65f3ab8d67" providerId="AD" clId="Web-{8AEBB8D9-6257-7AEB-1B9F-9300D941DB17}" dt="2020-08-17T03:56:55.186" v="28" actId="20577"/>
        <pc:sldMkLst>
          <pc:docMk/>
          <pc:sldMk cId="1217409042" sldId="259"/>
        </pc:sldMkLst>
        <pc:spChg chg="mod">
          <ac:chgData name="MARGARETA ALICIA HADISAPUTRA" userId="S::18858284@students.ltu.edu.au::c7f74bda-7981-4935-9a11-af65f3ab8d67" providerId="AD" clId="Web-{8AEBB8D9-6257-7AEB-1B9F-9300D941DB17}" dt="2020-08-17T03:01:57.167" v="2" actId="20577"/>
          <ac:spMkLst>
            <pc:docMk/>
            <pc:sldMk cId="1217409042" sldId="259"/>
            <ac:spMk id="2" creationId="{87EA573A-9E8B-45A6-8EE0-EDB50FB2B941}"/>
          </ac:spMkLst>
        </pc:spChg>
        <pc:graphicFrameChg chg="modGraphic">
          <ac:chgData name="MARGARETA ALICIA HADISAPUTRA" userId="S::18858284@students.ltu.edu.au::c7f74bda-7981-4935-9a11-af65f3ab8d67" providerId="AD" clId="Web-{8AEBB8D9-6257-7AEB-1B9F-9300D941DB17}" dt="2020-08-17T03:56:55.186" v="28" actId="20577"/>
          <ac:graphicFrameMkLst>
            <pc:docMk/>
            <pc:sldMk cId="1217409042" sldId="259"/>
            <ac:graphicFrameMk id="5" creationId="{D32852CE-3FDD-4D1C-9CE2-2C40C2F97D85}"/>
          </ac:graphicFrameMkLst>
        </pc:graphicFrameChg>
      </pc:sldChg>
      <pc:sldChg chg="add del">
        <pc:chgData name="MARGARETA ALICIA HADISAPUTRA" userId="S::18858284@students.ltu.edu.au::c7f74bda-7981-4935-9a11-af65f3ab8d67" providerId="AD" clId="Web-{8AEBB8D9-6257-7AEB-1B9F-9300D941DB17}" dt="2020-08-17T04:59:57.548" v="273"/>
        <pc:sldMkLst>
          <pc:docMk/>
          <pc:sldMk cId="3992068326" sldId="261"/>
        </pc:sldMkLst>
      </pc:sldChg>
      <pc:sldChg chg="addSp delSp modSp add del mod modClrScheme chgLayout">
        <pc:chgData name="MARGARETA ALICIA HADISAPUTRA" userId="S::18858284@students.ltu.edu.au::c7f74bda-7981-4935-9a11-af65f3ab8d67" providerId="AD" clId="Web-{8AEBB8D9-6257-7AEB-1B9F-9300D941DB17}" dt="2020-08-17T04:51:42.967" v="270" actId="14100"/>
        <pc:sldMkLst>
          <pc:docMk/>
          <pc:sldMk cId="2856182807" sldId="264"/>
        </pc:sldMkLst>
        <pc:spChg chg="mod ord">
          <ac:chgData name="MARGARETA ALICIA HADISAPUTRA" userId="S::18858284@students.ltu.edu.au::c7f74bda-7981-4935-9a11-af65f3ab8d67" providerId="AD" clId="Web-{8AEBB8D9-6257-7AEB-1B9F-9300D941DB17}" dt="2020-08-17T04:50:47.326" v="257" actId="1076"/>
          <ac:spMkLst>
            <pc:docMk/>
            <pc:sldMk cId="2856182807" sldId="264"/>
            <ac:spMk id="2" creationId="{39FE2D07-83CD-4BBE-8536-1982A6BB40F9}"/>
          </ac:spMkLst>
        </pc:spChg>
        <pc:spChg chg="add mod ord">
          <ac:chgData name="MARGARETA ALICIA HADISAPUTRA" userId="S::18858284@students.ltu.edu.au::c7f74bda-7981-4935-9a11-af65f3ab8d67" providerId="AD" clId="Web-{8AEBB8D9-6257-7AEB-1B9F-9300D941DB17}" dt="2020-08-17T04:50:58.138" v="262" actId="20577"/>
          <ac:spMkLst>
            <pc:docMk/>
            <pc:sldMk cId="2856182807" sldId="264"/>
            <ac:spMk id="4" creationId="{BD687162-AACA-4398-A46F-EDA6470049E8}"/>
          </ac:spMkLst>
        </pc:spChg>
        <pc:spChg chg="add mod ord">
          <ac:chgData name="MARGARETA ALICIA HADISAPUTRA" userId="S::18858284@students.ltu.edu.au::c7f74bda-7981-4935-9a11-af65f3ab8d67" providerId="AD" clId="Web-{8AEBB8D9-6257-7AEB-1B9F-9300D941DB17}" dt="2020-08-17T04:50:54.623" v="259" actId="20577"/>
          <ac:spMkLst>
            <pc:docMk/>
            <pc:sldMk cId="2856182807" sldId="264"/>
            <ac:spMk id="5" creationId="{02AD04B0-4EE0-435C-8C9C-AF4C580F0FD6}"/>
          </ac:spMkLst>
        </pc:spChg>
        <pc:spChg chg="add del mod ord">
          <ac:chgData name="MARGARETA ALICIA HADISAPUTRA" userId="S::18858284@students.ltu.edu.au::c7f74bda-7981-4935-9a11-af65f3ab8d67" providerId="AD" clId="Web-{8AEBB8D9-6257-7AEB-1B9F-9300D941DB17}" dt="2020-08-17T04:50:10.701" v="241"/>
          <ac:spMkLst>
            <pc:docMk/>
            <pc:sldMk cId="2856182807" sldId="264"/>
            <ac:spMk id="6" creationId="{C7D9B8BB-48A0-4483-BE0C-8291F911882C}"/>
          </ac:spMkLst>
        </pc:spChg>
        <pc:picChg chg="mod">
          <ac:chgData name="MARGARETA ALICIA HADISAPUTRA" userId="S::18858284@students.ltu.edu.au::c7f74bda-7981-4935-9a11-af65f3ab8d67" providerId="AD" clId="Web-{8AEBB8D9-6257-7AEB-1B9F-9300D941DB17}" dt="2020-08-17T04:50:49.404" v="258" actId="1076"/>
          <ac:picMkLst>
            <pc:docMk/>
            <pc:sldMk cId="2856182807" sldId="264"/>
            <ac:picMk id="3" creationId="{24E8B6BB-5BD9-40AD-BE2A-2852102DF15F}"/>
          </ac:picMkLst>
        </pc:picChg>
        <pc:picChg chg="mod ord">
          <ac:chgData name="MARGARETA ALICIA HADISAPUTRA" userId="S::18858284@students.ltu.edu.au::c7f74bda-7981-4935-9a11-af65f3ab8d67" providerId="AD" clId="Web-{8AEBB8D9-6257-7AEB-1B9F-9300D941DB17}" dt="2020-08-17T04:49:45.919" v="221" actId="1076"/>
          <ac:picMkLst>
            <pc:docMk/>
            <pc:sldMk cId="2856182807" sldId="264"/>
            <ac:picMk id="7" creationId="{FB229C82-4139-4484-9740-D325504061C6}"/>
          </ac:picMkLst>
        </pc:picChg>
        <pc:picChg chg="del">
          <ac:chgData name="MARGARETA ALICIA HADISAPUTRA" userId="S::18858284@students.ltu.edu.au::c7f74bda-7981-4935-9a11-af65f3ab8d67" providerId="AD" clId="Web-{8AEBB8D9-6257-7AEB-1B9F-9300D941DB17}" dt="2020-08-17T04:49:48.591" v="222"/>
          <ac:picMkLst>
            <pc:docMk/>
            <pc:sldMk cId="2856182807" sldId="264"/>
            <ac:picMk id="8" creationId="{C97BDAF9-D054-46A5-BDD0-22366BE7561F}"/>
          </ac:picMkLst>
        </pc:picChg>
        <pc:picChg chg="add mod ord">
          <ac:chgData name="MARGARETA ALICIA HADISAPUTRA" userId="S::18858284@students.ltu.edu.au::c7f74bda-7981-4935-9a11-af65f3ab8d67" providerId="AD" clId="Web-{8AEBB8D9-6257-7AEB-1B9F-9300D941DB17}" dt="2020-08-17T04:51:05.888" v="266" actId="1076"/>
          <ac:picMkLst>
            <pc:docMk/>
            <pc:sldMk cId="2856182807" sldId="264"/>
            <ac:picMk id="9" creationId="{CF0FD356-75A2-4E84-8A44-CE0AD7E89C78}"/>
          </ac:picMkLst>
        </pc:picChg>
        <pc:picChg chg="add mod">
          <ac:chgData name="MARGARETA ALICIA HADISAPUTRA" userId="S::18858284@students.ltu.edu.au::c7f74bda-7981-4935-9a11-af65f3ab8d67" providerId="AD" clId="Web-{8AEBB8D9-6257-7AEB-1B9F-9300D941DB17}" dt="2020-08-17T04:51:02.623" v="265" actId="1076"/>
          <ac:picMkLst>
            <pc:docMk/>
            <pc:sldMk cId="2856182807" sldId="264"/>
            <ac:picMk id="10" creationId="{8A195622-E369-4BF6-981C-0A3BF71A8AD5}"/>
          </ac:picMkLst>
        </pc:picChg>
        <pc:cxnChg chg="add mod">
          <ac:chgData name="MARGARETA ALICIA HADISAPUTRA" userId="S::18858284@students.ltu.edu.au::c7f74bda-7981-4935-9a11-af65f3ab8d67" providerId="AD" clId="Web-{8AEBB8D9-6257-7AEB-1B9F-9300D941DB17}" dt="2020-08-17T04:51:42.967" v="270" actId="14100"/>
          <ac:cxnSpMkLst>
            <pc:docMk/>
            <pc:sldMk cId="2856182807" sldId="264"/>
            <ac:cxnSpMk id="11" creationId="{57E173EE-9EA9-45C0-A603-0D949142AAC8}"/>
          </ac:cxnSpMkLst>
        </pc:cxnChg>
      </pc:sldChg>
      <pc:sldChg chg="addSp delSp modSp mod modClrScheme chgLayout">
        <pc:chgData name="MARGARETA ALICIA HADISAPUTRA" userId="S::18858284@students.ltu.edu.au::c7f74bda-7981-4935-9a11-af65f3ab8d67" providerId="AD" clId="Web-{8AEBB8D9-6257-7AEB-1B9F-9300D941DB17}" dt="2020-08-17T04:37:57.680" v="140" actId="20577"/>
        <pc:sldMkLst>
          <pc:docMk/>
          <pc:sldMk cId="1407384261" sldId="265"/>
        </pc:sldMkLst>
        <pc:spChg chg="mod ord">
          <ac:chgData name="MARGARETA ALICIA HADISAPUTRA" userId="S::18858284@students.ltu.edu.au::c7f74bda-7981-4935-9a11-af65f3ab8d67" providerId="AD" clId="Web-{8AEBB8D9-6257-7AEB-1B9F-9300D941DB17}" dt="2020-08-17T04:37:57.680" v="140" actId="20577"/>
          <ac:spMkLst>
            <pc:docMk/>
            <pc:sldMk cId="1407384261" sldId="265"/>
            <ac:spMk id="2" creationId="{DA196ABF-251F-4AFB-ACF4-70898AA89515}"/>
          </ac:spMkLst>
        </pc:spChg>
        <pc:spChg chg="add mod ord">
          <ac:chgData name="MARGARETA ALICIA HADISAPUTRA" userId="S::18858284@students.ltu.edu.au::c7f74bda-7981-4935-9a11-af65f3ab8d67" providerId="AD" clId="Web-{8AEBB8D9-6257-7AEB-1B9F-9300D941DB17}" dt="2020-08-17T04:37:41.977" v="102" actId="20577"/>
          <ac:spMkLst>
            <pc:docMk/>
            <pc:sldMk cId="1407384261" sldId="265"/>
            <ac:spMk id="3" creationId="{83896F60-5F05-4682-A45A-7DC37EFB4D0F}"/>
          </ac:spMkLst>
        </pc:spChg>
        <pc:spChg chg="add mod ord">
          <ac:chgData name="MARGARETA ALICIA HADISAPUTRA" userId="S::18858284@students.ltu.edu.au::c7f74bda-7981-4935-9a11-af65f3ab8d67" providerId="AD" clId="Web-{8AEBB8D9-6257-7AEB-1B9F-9300D941DB17}" dt="2020-08-17T04:37:45.961" v="110" actId="20577"/>
          <ac:spMkLst>
            <pc:docMk/>
            <pc:sldMk cId="1407384261" sldId="265"/>
            <ac:spMk id="5" creationId="{11F37F9D-3EAF-4759-BF49-705FB9D9EAC5}"/>
          </ac:spMkLst>
        </pc:spChg>
        <pc:spChg chg="add del mod ord">
          <ac:chgData name="MARGARETA ALICIA HADISAPUTRA" userId="S::18858284@students.ltu.edu.au::c7f74bda-7981-4935-9a11-af65f3ab8d67" providerId="AD" clId="Web-{8AEBB8D9-6257-7AEB-1B9F-9300D941DB17}" dt="2020-08-17T04:36:27.258" v="78"/>
          <ac:spMkLst>
            <pc:docMk/>
            <pc:sldMk cId="1407384261" sldId="265"/>
            <ac:spMk id="6" creationId="{05B64DCB-1188-4DEF-8CCE-43139961CEE8}"/>
          </ac:spMkLst>
        </pc:spChg>
        <pc:picChg chg="mod ord modCrop">
          <ac:chgData name="MARGARETA ALICIA HADISAPUTRA" userId="S::18858284@students.ltu.edu.au::c7f74bda-7981-4935-9a11-af65f3ab8d67" providerId="AD" clId="Web-{8AEBB8D9-6257-7AEB-1B9F-9300D941DB17}" dt="2020-08-17T04:37:13.305" v="90" actId="1076"/>
          <ac:picMkLst>
            <pc:docMk/>
            <pc:sldMk cId="1407384261" sldId="265"/>
            <ac:picMk id="4" creationId="{8E765668-42C3-4237-8FA5-666E924C6AF3}"/>
          </ac:picMkLst>
        </pc:picChg>
        <pc:picChg chg="add mod ord modCrop">
          <ac:chgData name="MARGARETA ALICIA HADISAPUTRA" userId="S::18858284@students.ltu.edu.au::c7f74bda-7981-4935-9a11-af65f3ab8d67" providerId="AD" clId="Web-{8AEBB8D9-6257-7AEB-1B9F-9300D941DB17}" dt="2020-08-17T04:37:47.462" v="113" actId="1076"/>
          <ac:picMkLst>
            <pc:docMk/>
            <pc:sldMk cId="1407384261" sldId="265"/>
            <ac:picMk id="7" creationId="{F6109033-1F50-4F7D-BC60-CDF74C829FF7}"/>
          </ac:picMkLst>
        </pc:picChg>
      </pc:sldChg>
      <pc:sldChg chg="addSp delSp modSp del">
        <pc:chgData name="MARGARETA ALICIA HADISAPUTRA" userId="S::18858284@students.ltu.edu.au::c7f74bda-7981-4935-9a11-af65f3ab8d67" providerId="AD" clId="Web-{8AEBB8D9-6257-7AEB-1B9F-9300D941DB17}" dt="2020-08-17T04:38:00.852" v="143"/>
        <pc:sldMkLst>
          <pc:docMk/>
          <pc:sldMk cId="1018934354" sldId="266"/>
        </pc:sldMkLst>
        <pc:spChg chg="add mod">
          <ac:chgData name="MARGARETA ALICIA HADISAPUTRA" userId="S::18858284@students.ltu.edu.au::c7f74bda-7981-4935-9a11-af65f3ab8d67" providerId="AD" clId="Web-{8AEBB8D9-6257-7AEB-1B9F-9300D941DB17}" dt="2020-08-17T04:36:21.445" v="77"/>
          <ac:spMkLst>
            <pc:docMk/>
            <pc:sldMk cId="1018934354" sldId="266"/>
            <ac:spMk id="5" creationId="{BE509959-AEB8-4679-85C6-6A13C70D2979}"/>
          </ac:spMkLst>
        </pc:spChg>
        <pc:picChg chg="del">
          <ac:chgData name="MARGARETA ALICIA HADISAPUTRA" userId="S::18858284@students.ltu.edu.au::c7f74bda-7981-4935-9a11-af65f3ab8d67" providerId="AD" clId="Web-{8AEBB8D9-6257-7AEB-1B9F-9300D941DB17}" dt="2020-08-17T04:36:21.445" v="77"/>
          <ac:picMkLst>
            <pc:docMk/>
            <pc:sldMk cId="1018934354" sldId="266"/>
            <ac:picMk id="4" creationId="{0EFC2A7F-35A7-4A8C-9B68-63F93F12345F}"/>
          </ac:picMkLst>
        </pc:picChg>
      </pc:sldChg>
      <pc:sldChg chg="addSp delSp modSp del">
        <pc:chgData name="MARGARETA ALICIA HADISAPUTRA" userId="S::18858284@students.ltu.edu.au::c7f74bda-7981-4935-9a11-af65f3ab8d67" providerId="AD" clId="Web-{8AEBB8D9-6257-7AEB-1B9F-9300D941DB17}" dt="2020-08-17T04:52:16.592" v="271"/>
        <pc:sldMkLst>
          <pc:docMk/>
          <pc:sldMk cId="233021334" sldId="267"/>
        </pc:sldMkLst>
        <pc:spChg chg="add mod">
          <ac:chgData name="MARGARETA ALICIA HADISAPUTRA" userId="S::18858284@students.ltu.edu.au::c7f74bda-7981-4935-9a11-af65f3ab8d67" providerId="AD" clId="Web-{8AEBB8D9-6257-7AEB-1B9F-9300D941DB17}" dt="2020-08-17T04:50:13.404" v="242"/>
          <ac:spMkLst>
            <pc:docMk/>
            <pc:sldMk cId="233021334" sldId="267"/>
            <ac:spMk id="6" creationId="{87F4C85F-2D49-4B74-9F9F-F9A9BF8F7C0A}"/>
          </ac:spMkLst>
        </pc:spChg>
        <pc:picChg chg="del">
          <ac:chgData name="MARGARETA ALICIA HADISAPUTRA" userId="S::18858284@students.ltu.edu.au::c7f74bda-7981-4935-9a11-af65f3ab8d67" providerId="AD" clId="Web-{8AEBB8D9-6257-7AEB-1B9F-9300D941DB17}" dt="2020-08-17T04:50:13.404" v="242"/>
          <ac:picMkLst>
            <pc:docMk/>
            <pc:sldMk cId="233021334" sldId="267"/>
            <ac:picMk id="4" creationId="{AA7F3637-F5B8-442B-B41F-FD103E6ADE48}"/>
          </ac:picMkLst>
        </pc:picChg>
        <pc:picChg chg="del">
          <ac:chgData name="MARGARETA ALICIA HADISAPUTRA" userId="S::18858284@students.ltu.edu.au::c7f74bda-7981-4935-9a11-af65f3ab8d67" providerId="AD" clId="Web-{8AEBB8D9-6257-7AEB-1B9F-9300D941DB17}" dt="2020-08-17T04:50:03.169" v="240"/>
          <ac:picMkLst>
            <pc:docMk/>
            <pc:sldMk cId="233021334" sldId="267"/>
            <ac:picMk id="5" creationId="{2777247C-2700-43B5-A6D0-2AEE6A7E434E}"/>
          </ac:picMkLst>
        </pc:picChg>
      </pc:sldChg>
      <pc:sldChg chg="new del">
        <pc:chgData name="MARGARETA ALICIA HADISAPUTRA" userId="S::18858284@students.ltu.edu.au::c7f74bda-7981-4935-9a11-af65f3ab8d67" providerId="AD" clId="Web-{8AEBB8D9-6257-7AEB-1B9F-9300D941DB17}" dt="2020-08-17T04:31:13.115" v="32"/>
        <pc:sldMkLst>
          <pc:docMk/>
          <pc:sldMk cId="3004112599" sldId="281"/>
        </pc:sldMkLst>
      </pc:sldChg>
      <pc:sldChg chg="modSp new del">
        <pc:chgData name="MARGARETA ALICIA HADISAPUTRA" userId="S::18858284@students.ltu.edu.au::c7f74bda-7981-4935-9a11-af65f3ab8d67" providerId="AD" clId="Web-{8AEBB8D9-6257-7AEB-1B9F-9300D941DB17}" dt="2020-08-17T04:48:14.403" v="203"/>
        <pc:sldMkLst>
          <pc:docMk/>
          <pc:sldMk cId="4131822987" sldId="281"/>
        </pc:sldMkLst>
        <pc:spChg chg="mod">
          <ac:chgData name="MARGARETA ALICIA HADISAPUTRA" userId="S::18858284@students.ltu.edu.au::c7f74bda-7981-4935-9a11-af65f3ab8d67" providerId="AD" clId="Web-{8AEBB8D9-6257-7AEB-1B9F-9300D941DB17}" dt="2020-08-17T04:40:07.103" v="202" actId="1076"/>
          <ac:spMkLst>
            <pc:docMk/>
            <pc:sldMk cId="4131822987" sldId="281"/>
            <ac:spMk id="2" creationId="{C264BE24-6F99-46A8-97B5-64DF57D77B52}"/>
          </ac:spMkLst>
        </pc:spChg>
        <pc:spChg chg="mod">
          <ac:chgData name="MARGARETA ALICIA HADISAPUTRA" userId="S::18858284@students.ltu.edu.au::c7f74bda-7981-4935-9a11-af65f3ab8d67" providerId="AD" clId="Web-{8AEBB8D9-6257-7AEB-1B9F-9300D941DB17}" dt="2020-08-17T04:39:57.931" v="186" actId="1076"/>
          <ac:spMkLst>
            <pc:docMk/>
            <pc:sldMk cId="4131822987" sldId="281"/>
            <ac:spMk id="3" creationId="{DAA0A9ED-35DB-46D8-ABE2-831F3E0D0A35}"/>
          </ac:spMkLst>
        </pc:spChg>
      </pc:sldChg>
      <pc:sldChg chg="new del">
        <pc:chgData name="MARGARETA ALICIA HADISAPUTRA" userId="S::18858284@students.ltu.edu.au::c7f74bda-7981-4935-9a11-af65f3ab8d67" providerId="AD" clId="Web-{8AEBB8D9-6257-7AEB-1B9F-9300D941DB17}" dt="2020-08-17T04:35:29.257" v="36"/>
        <pc:sldMkLst>
          <pc:docMk/>
          <pc:sldMk cId="4165499597" sldId="282"/>
        </pc:sldMkLst>
      </pc:sldChg>
    </pc:docChg>
  </pc:docChgLst>
  <pc:docChgLst>
    <pc:chgData name="MONA ABEDI" userId="S::19032126@students.ltu.edu.au::d7aefcfb-8606-449e-99d8-50cf35c1ce93" providerId="AD" clId="Web-{044A3811-9CF7-B17A-CE4B-105371F70968}"/>
    <pc:docChg chg="addSld delSld modSld">
      <pc:chgData name="MONA ABEDI" userId="S::19032126@students.ltu.edu.au::d7aefcfb-8606-449e-99d8-50cf35c1ce93" providerId="AD" clId="Web-{044A3811-9CF7-B17A-CE4B-105371F70968}" dt="2020-08-13T03:34:24.188" v="775" actId="14100"/>
      <pc:docMkLst>
        <pc:docMk/>
      </pc:docMkLst>
      <pc:sldChg chg="addSp delSp modSp new mod setBg">
        <pc:chgData name="MONA ABEDI" userId="S::19032126@students.ltu.edu.au::d7aefcfb-8606-449e-99d8-50cf35c1ce93" providerId="AD" clId="Web-{044A3811-9CF7-B17A-CE4B-105371F70968}" dt="2020-08-13T00:52:45.591" v="181" actId="20577"/>
        <pc:sldMkLst>
          <pc:docMk/>
          <pc:sldMk cId="1881607526" sldId="270"/>
        </pc:sldMkLst>
        <pc:spChg chg="add del mod">
          <ac:chgData name="MONA ABEDI" userId="S::19032126@students.ltu.edu.au::d7aefcfb-8606-449e-99d8-50cf35c1ce93" providerId="AD" clId="Web-{044A3811-9CF7-B17A-CE4B-105371F70968}" dt="2020-08-13T00:42:42.009" v="107"/>
          <ac:spMkLst>
            <pc:docMk/>
            <pc:sldMk cId="1881607526" sldId="270"/>
            <ac:spMk id="2" creationId="{E5046C7A-1A0A-46DB-B385-D0BDF6E62617}"/>
          </ac:spMkLst>
        </pc:spChg>
        <pc:spChg chg="add del mod">
          <ac:chgData name="MONA ABEDI" userId="S::19032126@students.ltu.edu.au::d7aefcfb-8606-449e-99d8-50cf35c1ce93" providerId="AD" clId="Web-{044A3811-9CF7-B17A-CE4B-105371F70968}" dt="2020-08-13T00:42:49.602" v="110"/>
          <ac:spMkLst>
            <pc:docMk/>
            <pc:sldMk cId="1881607526" sldId="270"/>
            <ac:spMk id="3" creationId="{3E9AF70E-5DE9-4582-B84C-56E4F05D0CD5}"/>
          </ac:spMkLst>
        </pc:spChg>
        <pc:spChg chg="add del mod">
          <ac:chgData name="MONA ABEDI" userId="S::19032126@students.ltu.edu.au::d7aefcfb-8606-449e-99d8-50cf35c1ce93" providerId="AD" clId="Web-{044A3811-9CF7-B17A-CE4B-105371F70968}" dt="2020-08-13T00:42:55.056" v="112"/>
          <ac:spMkLst>
            <pc:docMk/>
            <pc:sldMk cId="1881607526" sldId="270"/>
            <ac:spMk id="5" creationId="{AEFA492E-43AC-4BED-A276-6AA0DC0C15A6}"/>
          </ac:spMkLst>
        </pc:spChg>
        <pc:spChg chg="add del mod">
          <ac:chgData name="MONA ABEDI" userId="S::19032126@students.ltu.edu.au::d7aefcfb-8606-449e-99d8-50cf35c1ce93" providerId="AD" clId="Web-{044A3811-9CF7-B17A-CE4B-105371F70968}" dt="2020-08-13T00:33:41.271" v="81"/>
          <ac:spMkLst>
            <pc:docMk/>
            <pc:sldMk cId="1881607526" sldId="270"/>
            <ac:spMk id="10" creationId="{E993274B-2C9B-44C3-BB5D-F126A2468D65}"/>
          </ac:spMkLst>
        </pc:spChg>
        <pc:spChg chg="add del mod">
          <ac:chgData name="MONA ABEDI" userId="S::19032126@students.ltu.edu.au::d7aefcfb-8606-449e-99d8-50cf35c1ce93" providerId="AD" clId="Web-{044A3811-9CF7-B17A-CE4B-105371F70968}" dt="2020-08-13T00:34:18.912" v="85"/>
          <ac:spMkLst>
            <pc:docMk/>
            <pc:sldMk cId="1881607526" sldId="270"/>
            <ac:spMk id="14" creationId="{BAE7D522-00CC-4889-98B3-55546D5F2E20}"/>
          </ac:spMkLst>
        </pc:spChg>
        <pc:spChg chg="add del">
          <ac:chgData name="MONA ABEDI" userId="S::19032126@students.ltu.edu.au::d7aefcfb-8606-449e-99d8-50cf35c1ce93" providerId="AD" clId="Web-{044A3811-9CF7-B17A-CE4B-105371F70968}" dt="2020-08-13T00:47:36.636" v="127"/>
          <ac:spMkLst>
            <pc:docMk/>
            <pc:sldMk cId="1881607526" sldId="270"/>
            <ac:spMk id="22" creationId="{A9F529C3-C941-49FD-8C67-82F134F64BDB}"/>
          </ac:spMkLst>
        </pc:spChg>
        <pc:spChg chg="add del">
          <ac:chgData name="MONA ABEDI" userId="S::19032126@students.ltu.edu.au::d7aefcfb-8606-449e-99d8-50cf35c1ce93" providerId="AD" clId="Web-{044A3811-9CF7-B17A-CE4B-105371F70968}" dt="2020-08-13T00:47:36.636" v="127"/>
          <ac:spMkLst>
            <pc:docMk/>
            <pc:sldMk cId="1881607526" sldId="270"/>
            <ac:spMk id="23" creationId="{20586029-32A0-47E5-9AEC-AE3ABA6B94D0}"/>
          </ac:spMkLst>
        </pc:spChg>
        <pc:spChg chg="add del">
          <ac:chgData name="MONA ABEDI" userId="S::19032126@students.ltu.edu.au::d7aefcfb-8606-449e-99d8-50cf35c1ce93" providerId="AD" clId="Web-{044A3811-9CF7-B17A-CE4B-105371F70968}" dt="2020-08-13T00:46:54.698" v="124"/>
          <ac:spMkLst>
            <pc:docMk/>
            <pc:sldMk cId="1881607526" sldId="270"/>
            <ac:spMk id="25" creationId="{5F9CFCE6-877F-4858-B8BD-2C52CA8AFBC4}"/>
          </ac:spMkLst>
        </pc:spChg>
        <pc:spChg chg="add">
          <ac:chgData name="MONA ABEDI" userId="S::19032126@students.ltu.edu.au::d7aefcfb-8606-449e-99d8-50cf35c1ce93" providerId="AD" clId="Web-{044A3811-9CF7-B17A-CE4B-105371F70968}" dt="2020-08-13T00:47:36.636" v="127"/>
          <ac:spMkLst>
            <pc:docMk/>
            <pc:sldMk cId="1881607526" sldId="270"/>
            <ac:spMk id="26" creationId="{69D184B2-2226-4E31-BCCB-444330767440}"/>
          </ac:spMkLst>
        </pc:spChg>
        <pc:spChg chg="add del">
          <ac:chgData name="MONA ABEDI" userId="S::19032126@students.ltu.edu.au::d7aefcfb-8606-449e-99d8-50cf35c1ce93" providerId="AD" clId="Web-{044A3811-9CF7-B17A-CE4B-105371F70968}" dt="2020-08-13T00:46:54.698" v="124"/>
          <ac:spMkLst>
            <pc:docMk/>
            <pc:sldMk cId="1881607526" sldId="270"/>
            <ac:spMk id="27" creationId="{8213F8A0-12AE-4514-8372-0DD766EC28EE}"/>
          </ac:spMkLst>
        </pc:spChg>
        <pc:spChg chg="add mod">
          <ac:chgData name="MONA ABEDI" userId="S::19032126@students.ltu.edu.au::d7aefcfb-8606-449e-99d8-50cf35c1ce93" providerId="AD" clId="Web-{044A3811-9CF7-B17A-CE4B-105371F70968}" dt="2020-08-13T00:52:45.591" v="181" actId="20577"/>
          <ac:spMkLst>
            <pc:docMk/>
            <pc:sldMk cId="1881607526" sldId="270"/>
            <ac:spMk id="28" creationId="{DFE123F8-CB89-4FD2-BF31-517D2B826E8B}"/>
          </ac:spMkLst>
        </pc:spChg>
        <pc:spChg chg="add del">
          <ac:chgData name="MONA ABEDI" userId="S::19032126@students.ltu.edu.au::d7aefcfb-8606-449e-99d8-50cf35c1ce93" providerId="AD" clId="Web-{044A3811-9CF7-B17A-CE4B-105371F70968}" dt="2020-08-13T00:46:54.698" v="124"/>
          <ac:spMkLst>
            <pc:docMk/>
            <pc:sldMk cId="1881607526" sldId="270"/>
            <ac:spMk id="29" creationId="{9EFF17D4-9A8C-4CE5-B096-D8CCD4400437}"/>
          </ac:spMkLst>
        </pc:spChg>
        <pc:spChg chg="add mod">
          <ac:chgData name="MONA ABEDI" userId="S::19032126@students.ltu.edu.au::d7aefcfb-8606-449e-99d8-50cf35c1ce93" providerId="AD" clId="Web-{044A3811-9CF7-B17A-CE4B-105371F70968}" dt="2020-08-13T00:52:42.950" v="178" actId="20577"/>
          <ac:spMkLst>
            <pc:docMk/>
            <pc:sldMk cId="1881607526" sldId="270"/>
            <ac:spMk id="30" creationId="{FFB9B19F-6E0D-4A44-BDC1-D1440BDFDCF3}"/>
          </ac:spMkLst>
        </pc:spChg>
        <pc:spChg chg="add">
          <ac:chgData name="MONA ABEDI" userId="S::19032126@students.ltu.edu.au::d7aefcfb-8606-449e-99d8-50cf35c1ce93" providerId="AD" clId="Web-{044A3811-9CF7-B17A-CE4B-105371F70968}" dt="2020-08-13T00:47:36.636" v="127"/>
          <ac:spMkLst>
            <pc:docMk/>
            <pc:sldMk cId="1881607526" sldId="270"/>
            <ac:spMk id="31" creationId="{1AC4D4E3-486A-464A-8EC8-D44881097267}"/>
          </ac:spMkLst>
        </pc:spChg>
        <pc:spChg chg="add">
          <ac:chgData name="MONA ABEDI" userId="S::19032126@students.ltu.edu.au::d7aefcfb-8606-449e-99d8-50cf35c1ce93" providerId="AD" clId="Web-{044A3811-9CF7-B17A-CE4B-105371F70968}" dt="2020-08-13T00:47:36.636" v="127"/>
          <ac:spMkLst>
            <pc:docMk/>
            <pc:sldMk cId="1881607526" sldId="270"/>
            <ac:spMk id="33" creationId="{864DE13E-58EB-4475-B79C-0D4FC651239B}"/>
          </ac:spMkLst>
        </pc:spChg>
        <pc:picChg chg="add del mod">
          <ac:chgData name="MONA ABEDI" userId="S::19032126@students.ltu.edu.au::d7aefcfb-8606-449e-99d8-50cf35c1ce93" providerId="AD" clId="Web-{044A3811-9CF7-B17A-CE4B-105371F70968}" dt="2020-08-13T00:37:20.616" v="104"/>
          <ac:picMkLst>
            <pc:docMk/>
            <pc:sldMk cId="1881607526" sldId="270"/>
            <ac:picMk id="18" creationId="{95261F0C-ED2D-4103-AEF9-F613F3879D17}"/>
          </ac:picMkLst>
        </pc:picChg>
        <pc:picChg chg="add del mod ord">
          <ac:chgData name="MONA ABEDI" userId="S::19032126@students.ltu.edu.au::d7aefcfb-8606-449e-99d8-50cf35c1ce93" providerId="AD" clId="Web-{044A3811-9CF7-B17A-CE4B-105371F70968}" dt="2020-08-13T00:50:20.293" v="128"/>
          <ac:picMkLst>
            <pc:docMk/>
            <pc:sldMk cId="1881607526" sldId="270"/>
            <ac:picMk id="19" creationId="{895D3134-AC8B-4AD8-A832-1D3033BABEE6}"/>
          </ac:picMkLst>
        </pc:picChg>
        <pc:picChg chg="add mod">
          <ac:chgData name="MONA ABEDI" userId="S::19032126@students.ltu.edu.au::d7aefcfb-8606-449e-99d8-50cf35c1ce93" providerId="AD" clId="Web-{044A3811-9CF7-B17A-CE4B-105371F70968}" dt="2020-08-13T00:47:36.636" v="127"/>
          <ac:picMkLst>
            <pc:docMk/>
            <pc:sldMk cId="1881607526" sldId="270"/>
            <ac:picMk id="20" creationId="{38E36634-5654-4934-9472-2947FB3895DA}"/>
          </ac:picMkLst>
        </pc:picChg>
        <pc:picChg chg="add mod">
          <ac:chgData name="MONA ABEDI" userId="S::19032126@students.ltu.edu.au::d7aefcfb-8606-449e-99d8-50cf35c1ce93" providerId="AD" clId="Web-{044A3811-9CF7-B17A-CE4B-105371F70968}" dt="2020-08-13T00:51:03.902" v="133" actId="1076"/>
          <ac:picMkLst>
            <pc:docMk/>
            <pc:sldMk cId="1881607526" sldId="270"/>
            <ac:picMk id="21" creationId="{63B066CA-76C2-41DA-9650-04749D5169AB}"/>
          </ac:picMkLst>
        </pc:picChg>
        <pc:inkChg chg="add del">
          <ac:chgData name="MONA ABEDI" userId="S::19032126@students.ltu.edu.au::d7aefcfb-8606-449e-99d8-50cf35c1ce93" providerId="AD" clId="Web-{044A3811-9CF7-B17A-CE4B-105371F70968}" dt="2020-08-13T00:32:19.208" v="69"/>
          <ac:inkMkLst>
            <pc:docMk/>
            <pc:sldMk cId="1881607526" sldId="270"/>
            <ac:inkMk id="8" creationId="{7A8A3D56-EEA9-472E-9BEF-59F5346F8A49}"/>
          </ac:inkMkLst>
        </pc:inkChg>
        <pc:inkChg chg="add del">
          <ac:chgData name="MONA ABEDI" userId="S::19032126@students.ltu.edu.au::d7aefcfb-8606-449e-99d8-50cf35c1ce93" providerId="AD" clId="Web-{044A3811-9CF7-B17A-CE4B-105371F70968}" dt="2020-08-13T00:32:40.067" v="72"/>
          <ac:inkMkLst>
            <pc:docMk/>
            <pc:sldMk cId="1881607526" sldId="270"/>
            <ac:inkMk id="9" creationId="{C44501C5-05FC-4133-8351-569D25D25A43}"/>
          </ac:inkMkLst>
        </pc:inkChg>
        <pc:inkChg chg="add del">
          <ac:chgData name="MONA ABEDI" userId="S::19032126@students.ltu.edu.au::d7aefcfb-8606-449e-99d8-50cf35c1ce93" providerId="AD" clId="Web-{044A3811-9CF7-B17A-CE4B-105371F70968}" dt="2020-08-13T00:33:01.458" v="75"/>
          <ac:inkMkLst>
            <pc:docMk/>
            <pc:sldMk cId="1881607526" sldId="270"/>
            <ac:inkMk id="11" creationId="{A299307B-76AB-43BE-A9FA-B5F7258AAC13}"/>
          </ac:inkMkLst>
        </pc:inkChg>
        <pc:inkChg chg="add del">
          <ac:chgData name="MONA ABEDI" userId="S::19032126@students.ltu.edu.au::d7aefcfb-8606-449e-99d8-50cf35c1ce93" providerId="AD" clId="Web-{044A3811-9CF7-B17A-CE4B-105371F70968}" dt="2020-08-13T00:33:12.287" v="79"/>
          <ac:inkMkLst>
            <pc:docMk/>
            <pc:sldMk cId="1881607526" sldId="270"/>
            <ac:inkMk id="12" creationId="{D5E9FFEF-C2B2-4A28-A2EA-71541B8CBB23}"/>
          </ac:inkMkLst>
        </pc:inkChg>
        <pc:inkChg chg="add del">
          <ac:chgData name="MONA ABEDI" userId="S::19032126@students.ltu.edu.au::d7aefcfb-8606-449e-99d8-50cf35c1ce93" providerId="AD" clId="Web-{044A3811-9CF7-B17A-CE4B-105371F70968}" dt="2020-08-13T00:33:09.942" v="78"/>
          <ac:inkMkLst>
            <pc:docMk/>
            <pc:sldMk cId="1881607526" sldId="270"/>
            <ac:inkMk id="13" creationId="{D648ACB8-6FE7-454C-AFF1-CE11277408E2}"/>
          </ac:inkMkLst>
        </pc:inkChg>
        <pc:cxnChg chg="add del mod">
          <ac:chgData name="MONA ABEDI" userId="S::19032126@students.ltu.edu.au::d7aefcfb-8606-449e-99d8-50cf35c1ce93" providerId="AD" clId="Web-{044A3811-9CF7-B17A-CE4B-105371F70968}" dt="2020-08-13T00:42:43.963" v="108"/>
          <ac:cxnSpMkLst>
            <pc:docMk/>
            <pc:sldMk cId="1881607526" sldId="270"/>
            <ac:cxnSpMk id="4" creationId="{65C78267-9D1A-4826-87D5-9436DD20B1AA}"/>
          </ac:cxnSpMkLst>
        </pc:cxnChg>
        <pc:cxnChg chg="add del mod">
          <ac:chgData name="MONA ABEDI" userId="S::19032126@students.ltu.edu.au::d7aefcfb-8606-449e-99d8-50cf35c1ce93" providerId="AD" clId="Web-{044A3811-9CF7-B17A-CE4B-105371F70968}" dt="2020-08-13T00:42:52.931" v="111"/>
          <ac:cxnSpMkLst>
            <pc:docMk/>
            <pc:sldMk cId="1881607526" sldId="270"/>
            <ac:cxnSpMk id="6" creationId="{C575AB18-0D36-4BE4-8ED3-632AC5615BA3}"/>
          </ac:cxnSpMkLst>
        </pc:cxnChg>
        <pc:cxnChg chg="add del mod">
          <ac:chgData name="MONA ABEDI" userId="S::19032126@students.ltu.edu.au::d7aefcfb-8606-449e-99d8-50cf35c1ce93" providerId="AD" clId="Web-{044A3811-9CF7-B17A-CE4B-105371F70968}" dt="2020-08-13T00:31:32.317" v="67"/>
          <ac:cxnSpMkLst>
            <pc:docMk/>
            <pc:sldMk cId="1881607526" sldId="270"/>
            <ac:cxnSpMk id="7" creationId="{D07773FD-9B67-4B57-AED3-4A729355E0AD}"/>
          </ac:cxnSpMkLst>
        </pc:cxnChg>
        <pc:cxnChg chg="add del mod">
          <ac:chgData name="MONA ABEDI" userId="S::19032126@students.ltu.edu.au::d7aefcfb-8606-449e-99d8-50cf35c1ce93" providerId="AD" clId="Web-{044A3811-9CF7-B17A-CE4B-105371F70968}" dt="2020-08-13T00:34:47.553" v="89"/>
          <ac:cxnSpMkLst>
            <pc:docMk/>
            <pc:sldMk cId="1881607526" sldId="270"/>
            <ac:cxnSpMk id="15" creationId="{94A87F58-56F6-4F36-9BE6-2AE06C2D3F91}"/>
          </ac:cxnSpMkLst>
        </pc:cxnChg>
        <pc:cxnChg chg="add del mod">
          <ac:chgData name="MONA ABEDI" userId="S::19032126@students.ltu.edu.au::d7aefcfb-8606-449e-99d8-50cf35c1ce93" providerId="AD" clId="Web-{044A3811-9CF7-B17A-CE4B-105371F70968}" dt="2020-08-13T00:36:22.100" v="100"/>
          <ac:cxnSpMkLst>
            <pc:docMk/>
            <pc:sldMk cId="1881607526" sldId="270"/>
            <ac:cxnSpMk id="16" creationId="{9478FF62-691A-49A6-AD52-2867534735CD}"/>
          </ac:cxnSpMkLst>
        </pc:cxnChg>
        <pc:cxnChg chg="add del mod">
          <ac:chgData name="MONA ABEDI" userId="S::19032126@students.ltu.edu.au::d7aefcfb-8606-449e-99d8-50cf35c1ce93" providerId="AD" clId="Web-{044A3811-9CF7-B17A-CE4B-105371F70968}" dt="2020-08-13T00:36:17.256" v="99"/>
          <ac:cxnSpMkLst>
            <pc:docMk/>
            <pc:sldMk cId="1881607526" sldId="270"/>
            <ac:cxnSpMk id="17" creationId="{87A207E5-06D4-4DD7-A0C1-9B2E4068714A}"/>
          </ac:cxnSpMkLst>
        </pc:cxnChg>
        <pc:cxnChg chg="add del">
          <ac:chgData name="MONA ABEDI" userId="S::19032126@students.ltu.edu.au::d7aefcfb-8606-449e-99d8-50cf35c1ce93" providerId="AD" clId="Web-{044A3811-9CF7-B17A-CE4B-105371F70968}" dt="2020-08-13T00:47:36.636" v="127"/>
          <ac:cxnSpMkLst>
            <pc:docMk/>
            <pc:sldMk cId="1881607526" sldId="270"/>
            <ac:cxnSpMk id="24" creationId="{8C730EAB-A532-4295-A302-FB4B90DB9F5E}"/>
          </ac:cxnSpMkLst>
        </pc:cxnChg>
        <pc:cxnChg chg="add">
          <ac:chgData name="MONA ABEDI" userId="S::19032126@students.ltu.edu.au::d7aefcfb-8606-449e-99d8-50cf35c1ce93" providerId="AD" clId="Web-{044A3811-9CF7-B17A-CE4B-105371F70968}" dt="2020-08-13T00:47:36.636" v="127"/>
          <ac:cxnSpMkLst>
            <pc:docMk/>
            <pc:sldMk cId="1881607526" sldId="270"/>
            <ac:cxnSpMk id="35" creationId="{02E9B2EE-76CA-47F3-9977-3F2FCB7FD252}"/>
          </ac:cxnSpMkLst>
        </pc:cxnChg>
      </pc:sldChg>
      <pc:sldChg chg="addSp delSp modSp new mod setBg">
        <pc:chgData name="MONA ABEDI" userId="S::19032126@students.ltu.edu.au::d7aefcfb-8606-449e-99d8-50cf35c1ce93" providerId="AD" clId="Web-{044A3811-9CF7-B17A-CE4B-105371F70968}" dt="2020-08-13T02:42:19.997" v="385" actId="20577"/>
        <pc:sldMkLst>
          <pc:docMk/>
          <pc:sldMk cId="2970347530" sldId="271"/>
        </pc:sldMkLst>
        <pc:spChg chg="add mod">
          <ac:chgData name="MONA ABEDI" userId="S::19032126@students.ltu.edu.au::d7aefcfb-8606-449e-99d8-50cf35c1ce93" providerId="AD" clId="Web-{044A3811-9CF7-B17A-CE4B-105371F70968}" dt="2020-08-13T02:42:19.997" v="385" actId="20577"/>
          <ac:spMkLst>
            <pc:docMk/>
            <pc:sldMk cId="2970347530" sldId="271"/>
            <ac:spMk id="2" creationId="{9E821611-3B40-4516-98E5-2B1587E4C1A5}"/>
          </ac:spMkLst>
        </pc:spChg>
        <pc:spChg chg="add del">
          <ac:chgData name="MONA ABEDI" userId="S::19032126@students.ltu.edu.au::d7aefcfb-8606-449e-99d8-50cf35c1ce93" providerId="AD" clId="Web-{044A3811-9CF7-B17A-CE4B-105371F70968}" dt="2020-08-13T02:30:15.715" v="315"/>
          <ac:spMkLst>
            <pc:docMk/>
            <pc:sldMk cId="2970347530" sldId="271"/>
            <ac:spMk id="8" creationId="{7316481C-0A49-4796-812B-0D64F063B720}"/>
          </ac:spMkLst>
        </pc:spChg>
        <pc:spChg chg="add del">
          <ac:chgData name="MONA ABEDI" userId="S::19032126@students.ltu.edu.au::d7aefcfb-8606-449e-99d8-50cf35c1ce93" providerId="AD" clId="Web-{044A3811-9CF7-B17A-CE4B-105371F70968}" dt="2020-08-13T02:30:15.715" v="315"/>
          <ac:spMkLst>
            <pc:docMk/>
            <pc:sldMk cId="2970347530" sldId="271"/>
            <ac:spMk id="9" creationId="{A5271697-90F1-4A23-8EF2-0179F2EAFACB}"/>
          </ac:spMkLst>
        </pc:spChg>
        <pc:spChg chg="add del">
          <ac:chgData name="MONA ABEDI" userId="S::19032126@students.ltu.edu.au::d7aefcfb-8606-449e-99d8-50cf35c1ce93" providerId="AD" clId="Web-{044A3811-9CF7-B17A-CE4B-105371F70968}" dt="2020-08-13T02:29:59.308" v="312"/>
          <ac:spMkLst>
            <pc:docMk/>
            <pc:sldMk cId="2970347530" sldId="271"/>
            <ac:spMk id="11" creationId="{0700D48D-C9AA-4000-A912-29A4FEA98A9F}"/>
          </ac:spMkLst>
        </pc:spChg>
        <pc:spChg chg="add del">
          <ac:chgData name="MONA ABEDI" userId="S::19032126@students.ltu.edu.au::d7aefcfb-8606-449e-99d8-50cf35c1ce93" providerId="AD" clId="Web-{044A3811-9CF7-B17A-CE4B-105371F70968}" dt="2020-08-13T02:30:15.715" v="315"/>
          <ac:spMkLst>
            <pc:docMk/>
            <pc:sldMk cId="2970347530" sldId="271"/>
            <ac:spMk id="37" creationId="{D9F5512A-48E1-4C07-B75E-3CCC517B6804}"/>
          </ac:spMkLst>
        </pc:spChg>
        <pc:spChg chg="add del">
          <ac:chgData name="MONA ABEDI" userId="S::19032126@students.ltu.edu.au::d7aefcfb-8606-449e-99d8-50cf35c1ce93" providerId="AD" clId="Web-{044A3811-9CF7-B17A-CE4B-105371F70968}" dt="2020-08-13T02:31:04.387" v="322"/>
          <ac:spMkLst>
            <pc:docMk/>
            <pc:sldMk cId="2970347530" sldId="271"/>
            <ac:spMk id="42" creationId="{823AC064-BC96-4F32-8AE1-B2FD38754823}"/>
          </ac:spMkLst>
        </pc:spChg>
        <pc:spChg chg="add del">
          <ac:chgData name="MONA ABEDI" userId="S::19032126@students.ltu.edu.au::d7aefcfb-8606-449e-99d8-50cf35c1ce93" providerId="AD" clId="Web-{044A3811-9CF7-B17A-CE4B-105371F70968}" dt="2020-08-13T02:31:24.480" v="325"/>
          <ac:spMkLst>
            <pc:docMk/>
            <pc:sldMk cId="2970347530" sldId="271"/>
            <ac:spMk id="51" creationId="{823AC064-BC96-4F32-8AE1-B2FD38754823}"/>
          </ac:spMkLst>
        </pc:spChg>
        <pc:spChg chg="add del">
          <ac:chgData name="MONA ABEDI" userId="S::19032126@students.ltu.edu.au::d7aefcfb-8606-449e-99d8-50cf35c1ce93" providerId="AD" clId="Web-{044A3811-9CF7-B17A-CE4B-105371F70968}" dt="2020-08-13T02:40:52.559" v="368"/>
          <ac:spMkLst>
            <pc:docMk/>
            <pc:sldMk cId="2970347530" sldId="271"/>
            <ac:spMk id="60" creationId="{7316481C-0A49-4796-812B-0D64F063B720}"/>
          </ac:spMkLst>
        </pc:spChg>
        <pc:spChg chg="add del">
          <ac:chgData name="MONA ABEDI" userId="S::19032126@students.ltu.edu.au::d7aefcfb-8606-449e-99d8-50cf35c1ce93" providerId="AD" clId="Web-{044A3811-9CF7-B17A-CE4B-105371F70968}" dt="2020-08-13T02:40:52.559" v="368"/>
          <ac:spMkLst>
            <pc:docMk/>
            <pc:sldMk cId="2970347530" sldId="271"/>
            <ac:spMk id="62" creationId="{A5271697-90F1-4A23-8EF2-0179F2EAFACB}"/>
          </ac:spMkLst>
        </pc:spChg>
        <pc:spChg chg="add del">
          <ac:chgData name="MONA ABEDI" userId="S::19032126@students.ltu.edu.au::d7aefcfb-8606-449e-99d8-50cf35c1ce93" providerId="AD" clId="Web-{044A3811-9CF7-B17A-CE4B-105371F70968}" dt="2020-08-13T02:40:52.559" v="368"/>
          <ac:spMkLst>
            <pc:docMk/>
            <pc:sldMk cId="2970347530" sldId="271"/>
            <ac:spMk id="86" creationId="{D9F5512A-48E1-4C07-B75E-3CCC517B6804}"/>
          </ac:spMkLst>
        </pc:spChg>
        <pc:spChg chg="add del">
          <ac:chgData name="MONA ABEDI" userId="S::19032126@students.ltu.edu.au::d7aefcfb-8606-449e-99d8-50cf35c1ce93" providerId="AD" clId="Web-{044A3811-9CF7-B17A-CE4B-105371F70968}" dt="2020-08-13T02:41:16.138" v="370"/>
          <ac:spMkLst>
            <pc:docMk/>
            <pc:sldMk cId="2970347530" sldId="271"/>
            <ac:spMk id="91" creationId="{823AC064-BC96-4F32-8AE1-B2FD38754823}"/>
          </ac:spMkLst>
        </pc:spChg>
        <pc:spChg chg="add">
          <ac:chgData name="MONA ABEDI" userId="S::19032126@students.ltu.edu.au::d7aefcfb-8606-449e-99d8-50cf35c1ce93" providerId="AD" clId="Web-{044A3811-9CF7-B17A-CE4B-105371F70968}" dt="2020-08-13T02:41:16.138" v="370"/>
          <ac:spMkLst>
            <pc:docMk/>
            <pc:sldMk cId="2970347530" sldId="271"/>
            <ac:spMk id="100" creationId="{99ED5833-B85B-4103-8A3B-CAB0308E6C15}"/>
          </ac:spMkLst>
        </pc:spChg>
        <pc:grpChg chg="add del">
          <ac:chgData name="MONA ABEDI" userId="S::19032126@students.ltu.edu.au::d7aefcfb-8606-449e-99d8-50cf35c1ce93" providerId="AD" clId="Web-{044A3811-9CF7-B17A-CE4B-105371F70968}" dt="2020-08-13T02:30:15.715" v="315"/>
          <ac:grpSpMkLst>
            <pc:docMk/>
            <pc:sldMk cId="2970347530" sldId="271"/>
            <ac:grpSpMk id="10" creationId="{0924561D-756D-410B-973A-E68C2552C20C}"/>
          </ac:grpSpMkLst>
        </pc:grpChg>
        <pc:grpChg chg="add del">
          <ac:chgData name="MONA ABEDI" userId="S::19032126@students.ltu.edu.au::d7aefcfb-8606-449e-99d8-50cf35c1ce93" providerId="AD" clId="Web-{044A3811-9CF7-B17A-CE4B-105371F70968}" dt="2020-08-13T02:40:52.559" v="368"/>
          <ac:grpSpMkLst>
            <pc:docMk/>
            <pc:sldMk cId="2970347530" sldId="271"/>
            <ac:grpSpMk id="64" creationId="{0924561D-756D-410B-973A-E68C2552C20C}"/>
          </ac:grpSpMkLst>
        </pc:grpChg>
        <pc:picChg chg="add del mod">
          <ac:chgData name="MONA ABEDI" userId="S::19032126@students.ltu.edu.au::d7aefcfb-8606-449e-99d8-50cf35c1ce93" providerId="AD" clId="Web-{044A3811-9CF7-B17A-CE4B-105371F70968}" dt="2020-08-13T02:22:57.745" v="297"/>
          <ac:picMkLst>
            <pc:docMk/>
            <pc:sldMk cId="2970347530" sldId="271"/>
            <ac:picMk id="3" creationId="{B9E2419F-BAB3-4D2A-ACB6-6CF3679684A6}"/>
          </ac:picMkLst>
        </pc:picChg>
        <pc:picChg chg="add del mod">
          <ac:chgData name="MONA ABEDI" userId="S::19032126@students.ltu.edu.au::d7aefcfb-8606-449e-99d8-50cf35c1ce93" providerId="AD" clId="Web-{044A3811-9CF7-B17A-CE4B-105371F70968}" dt="2020-08-13T02:22:53.026" v="296"/>
          <ac:picMkLst>
            <pc:docMk/>
            <pc:sldMk cId="2970347530" sldId="271"/>
            <ac:picMk id="4" creationId="{7C998451-49A0-4D4E-868B-67318F973B44}"/>
          </ac:picMkLst>
        </pc:picChg>
        <pc:picChg chg="add mod ord">
          <ac:chgData name="MONA ABEDI" userId="S::19032126@students.ltu.edu.au::d7aefcfb-8606-449e-99d8-50cf35c1ce93" providerId="AD" clId="Web-{044A3811-9CF7-B17A-CE4B-105371F70968}" dt="2020-08-13T02:42:14.903" v="383" actId="1076"/>
          <ac:picMkLst>
            <pc:docMk/>
            <pc:sldMk cId="2970347530" sldId="271"/>
            <ac:picMk id="5" creationId="{FF1C7BA2-88D6-41CA-912E-B1EE9C561909}"/>
          </ac:picMkLst>
        </pc:picChg>
        <pc:picChg chg="add mod ord">
          <ac:chgData name="MONA ABEDI" userId="S::19032126@students.ltu.edu.au::d7aefcfb-8606-449e-99d8-50cf35c1ce93" providerId="AD" clId="Web-{044A3811-9CF7-B17A-CE4B-105371F70968}" dt="2020-08-13T02:42:08.637" v="382" actId="1076"/>
          <ac:picMkLst>
            <pc:docMk/>
            <pc:sldMk cId="2970347530" sldId="271"/>
            <ac:picMk id="6" creationId="{F9731E2B-9721-4730-A410-0E81CD3DC42E}"/>
          </ac:picMkLst>
        </pc:picChg>
        <pc:cxnChg chg="add del">
          <ac:chgData name="MONA ABEDI" userId="S::19032126@students.ltu.edu.au::d7aefcfb-8606-449e-99d8-50cf35c1ce93" providerId="AD" clId="Web-{044A3811-9CF7-B17A-CE4B-105371F70968}" dt="2020-08-13T02:29:59.308" v="312"/>
          <ac:cxnSpMkLst>
            <pc:docMk/>
            <pc:sldMk cId="2970347530" sldId="271"/>
            <ac:cxnSpMk id="13" creationId="{805E69BC-D844-4AB5-9E35-ED458EE29655}"/>
          </ac:cxnSpMkLst>
        </pc:cxnChg>
        <pc:cxnChg chg="add del">
          <ac:chgData name="MONA ABEDI" userId="S::19032126@students.ltu.edu.au::d7aefcfb-8606-449e-99d8-50cf35c1ce93" providerId="AD" clId="Web-{044A3811-9CF7-B17A-CE4B-105371F70968}" dt="2020-08-13T02:29:59.308" v="312"/>
          <ac:cxnSpMkLst>
            <pc:docMk/>
            <pc:sldMk cId="2970347530" sldId="271"/>
            <ac:cxnSpMk id="15" creationId="{4312C673-8179-457E-AD2A-D1FAE4CC961A}"/>
          </ac:cxnSpMkLst>
        </pc:cxnChg>
        <pc:cxnChg chg="add del">
          <ac:chgData name="MONA ABEDI" userId="S::19032126@students.ltu.edu.au::d7aefcfb-8606-449e-99d8-50cf35c1ce93" providerId="AD" clId="Web-{044A3811-9CF7-B17A-CE4B-105371F70968}" dt="2020-08-13T02:31:04.387" v="322"/>
          <ac:cxnSpMkLst>
            <pc:docMk/>
            <pc:sldMk cId="2970347530" sldId="271"/>
            <ac:cxnSpMk id="44" creationId="{7E7C77BC-7138-40B1-A15B-20F57A494629}"/>
          </ac:cxnSpMkLst>
        </pc:cxnChg>
        <pc:cxnChg chg="add del">
          <ac:chgData name="MONA ABEDI" userId="S::19032126@students.ltu.edu.au::d7aefcfb-8606-449e-99d8-50cf35c1ce93" providerId="AD" clId="Web-{044A3811-9CF7-B17A-CE4B-105371F70968}" dt="2020-08-13T02:31:04.387" v="322"/>
          <ac:cxnSpMkLst>
            <pc:docMk/>
            <pc:sldMk cId="2970347530" sldId="271"/>
            <ac:cxnSpMk id="46" creationId="{DB146403-F3D6-484B-B2ED-97F9565D0370}"/>
          </ac:cxnSpMkLst>
        </pc:cxnChg>
        <pc:cxnChg chg="add del">
          <ac:chgData name="MONA ABEDI" userId="S::19032126@students.ltu.edu.au::d7aefcfb-8606-449e-99d8-50cf35c1ce93" providerId="AD" clId="Web-{044A3811-9CF7-B17A-CE4B-105371F70968}" dt="2020-08-13T02:31:24.480" v="325"/>
          <ac:cxnSpMkLst>
            <pc:docMk/>
            <pc:sldMk cId="2970347530" sldId="271"/>
            <ac:cxnSpMk id="53" creationId="{7E7C77BC-7138-40B1-A15B-20F57A494629}"/>
          </ac:cxnSpMkLst>
        </pc:cxnChg>
        <pc:cxnChg chg="add del">
          <ac:chgData name="MONA ABEDI" userId="S::19032126@students.ltu.edu.au::d7aefcfb-8606-449e-99d8-50cf35c1ce93" providerId="AD" clId="Web-{044A3811-9CF7-B17A-CE4B-105371F70968}" dt="2020-08-13T02:31:24.480" v="325"/>
          <ac:cxnSpMkLst>
            <pc:docMk/>
            <pc:sldMk cId="2970347530" sldId="271"/>
            <ac:cxnSpMk id="55" creationId="{DB146403-F3D6-484B-B2ED-97F9565D0370}"/>
          </ac:cxnSpMkLst>
        </pc:cxnChg>
        <pc:cxnChg chg="add del">
          <ac:chgData name="MONA ABEDI" userId="S::19032126@students.ltu.edu.au::d7aefcfb-8606-449e-99d8-50cf35c1ce93" providerId="AD" clId="Web-{044A3811-9CF7-B17A-CE4B-105371F70968}" dt="2020-08-13T02:41:16.138" v="370"/>
          <ac:cxnSpMkLst>
            <pc:docMk/>
            <pc:sldMk cId="2970347530" sldId="271"/>
            <ac:cxnSpMk id="93" creationId="{7E7C77BC-7138-40B1-A15B-20F57A494629}"/>
          </ac:cxnSpMkLst>
        </pc:cxnChg>
        <pc:cxnChg chg="add del">
          <ac:chgData name="MONA ABEDI" userId="S::19032126@students.ltu.edu.au::d7aefcfb-8606-449e-99d8-50cf35c1ce93" providerId="AD" clId="Web-{044A3811-9CF7-B17A-CE4B-105371F70968}" dt="2020-08-13T02:41:16.138" v="370"/>
          <ac:cxnSpMkLst>
            <pc:docMk/>
            <pc:sldMk cId="2970347530" sldId="271"/>
            <ac:cxnSpMk id="95" creationId="{DB146403-F3D6-484B-B2ED-97F9565D0370}"/>
          </ac:cxnSpMkLst>
        </pc:cxnChg>
      </pc:sldChg>
      <pc:sldChg chg="addSp delSp modSp new del">
        <pc:chgData name="MONA ABEDI" userId="S::19032126@students.ltu.edu.au::d7aefcfb-8606-449e-99d8-50cf35c1ce93" providerId="AD" clId="Web-{044A3811-9CF7-B17A-CE4B-105371F70968}" dt="2020-08-13T02:54:33.435" v="451"/>
        <pc:sldMkLst>
          <pc:docMk/>
          <pc:sldMk cId="902760895" sldId="272"/>
        </pc:sldMkLst>
        <pc:spChg chg="add del">
          <ac:chgData name="MONA ABEDI" userId="S::19032126@students.ltu.edu.au::d7aefcfb-8606-449e-99d8-50cf35c1ce93" providerId="AD" clId="Web-{044A3811-9CF7-B17A-CE4B-105371F70968}" dt="2020-08-13T02:42:56.044" v="388"/>
          <ac:spMkLst>
            <pc:docMk/>
            <pc:sldMk cId="902760895" sldId="272"/>
            <ac:spMk id="2" creationId="{DF09F7CC-4BFF-43CB-A85B-8A6240FED6BF}"/>
          </ac:spMkLst>
        </pc:spChg>
        <pc:spChg chg="add mod">
          <ac:chgData name="MONA ABEDI" userId="S::19032126@students.ltu.edu.au::d7aefcfb-8606-449e-99d8-50cf35c1ce93" providerId="AD" clId="Web-{044A3811-9CF7-B17A-CE4B-105371F70968}" dt="2020-08-13T02:48:59.435" v="416" actId="20577"/>
          <ac:spMkLst>
            <pc:docMk/>
            <pc:sldMk cId="902760895" sldId="272"/>
            <ac:spMk id="3" creationId="{E0A28DAA-14FD-4FAC-B4F6-870EF1BB6E3E}"/>
          </ac:spMkLst>
        </pc:spChg>
        <pc:picChg chg="add del mod">
          <ac:chgData name="MONA ABEDI" userId="S::19032126@students.ltu.edu.au::d7aefcfb-8606-449e-99d8-50cf35c1ce93" providerId="AD" clId="Web-{044A3811-9CF7-B17A-CE4B-105371F70968}" dt="2020-08-13T02:54:05.623" v="450"/>
          <ac:picMkLst>
            <pc:docMk/>
            <pc:sldMk cId="902760895" sldId="272"/>
            <ac:picMk id="4" creationId="{921B7073-0545-4D6B-9E43-77B679AA756A}"/>
          </ac:picMkLst>
        </pc:picChg>
        <pc:inkChg chg="add del">
          <ac:chgData name="MONA ABEDI" userId="S::19032126@students.ltu.edu.au::d7aefcfb-8606-449e-99d8-50cf35c1ce93" providerId="AD" clId="Web-{044A3811-9CF7-B17A-CE4B-105371F70968}" dt="2020-08-13T02:50:09.513" v="424"/>
          <ac:inkMkLst>
            <pc:docMk/>
            <pc:sldMk cId="902760895" sldId="272"/>
            <ac:inkMk id="5" creationId="{EF5739EF-409C-406F-925F-275BB69C199A}"/>
          </ac:inkMkLst>
        </pc:inkChg>
        <pc:inkChg chg="add">
          <ac:chgData name="MONA ABEDI" userId="S::19032126@students.ltu.edu.au::d7aefcfb-8606-449e-99d8-50cf35c1ce93" providerId="AD" clId="Web-{044A3811-9CF7-B17A-CE4B-105371F70968}" dt="2020-08-13T02:51:10.232" v="427"/>
          <ac:inkMkLst>
            <pc:docMk/>
            <pc:sldMk cId="902760895" sldId="272"/>
            <ac:inkMk id="6" creationId="{70D071AB-6995-418E-847B-CD0BC5E59203}"/>
          </ac:inkMkLst>
        </pc:inkChg>
        <pc:inkChg chg="add del">
          <ac:chgData name="MONA ABEDI" userId="S::19032126@students.ltu.edu.au::d7aefcfb-8606-449e-99d8-50cf35c1ce93" providerId="AD" clId="Web-{044A3811-9CF7-B17A-CE4B-105371F70968}" dt="2020-08-13T02:51:21.841" v="429"/>
          <ac:inkMkLst>
            <pc:docMk/>
            <pc:sldMk cId="902760895" sldId="272"/>
            <ac:inkMk id="7" creationId="{7773AF0C-675D-4BB5-BDAA-28A768ECD228}"/>
          </ac:inkMkLst>
        </pc:inkChg>
        <pc:inkChg chg="add">
          <ac:chgData name="MONA ABEDI" userId="S::19032126@students.ltu.edu.au::d7aefcfb-8606-449e-99d8-50cf35c1ce93" providerId="AD" clId="Web-{044A3811-9CF7-B17A-CE4B-105371F70968}" dt="2020-08-13T02:51:30.122" v="430"/>
          <ac:inkMkLst>
            <pc:docMk/>
            <pc:sldMk cId="902760895" sldId="272"/>
            <ac:inkMk id="8" creationId="{9EE31207-8E50-4184-8BDF-DB58B1CED092}"/>
          </ac:inkMkLst>
        </pc:inkChg>
        <pc:inkChg chg="add del">
          <ac:chgData name="MONA ABEDI" userId="S::19032126@students.ltu.edu.au::d7aefcfb-8606-449e-99d8-50cf35c1ce93" providerId="AD" clId="Web-{044A3811-9CF7-B17A-CE4B-105371F70968}" dt="2020-08-13T02:51:50.060" v="434"/>
          <ac:inkMkLst>
            <pc:docMk/>
            <pc:sldMk cId="902760895" sldId="272"/>
            <ac:inkMk id="9" creationId="{5779E7D7-2678-4C4A-AF90-3B3E351024C0}"/>
          </ac:inkMkLst>
        </pc:inkChg>
        <pc:inkChg chg="add del">
          <ac:chgData name="MONA ABEDI" userId="S::19032126@students.ltu.edu.au::d7aefcfb-8606-449e-99d8-50cf35c1ce93" providerId="AD" clId="Web-{044A3811-9CF7-B17A-CE4B-105371F70968}" dt="2020-08-13T02:51:49.044" v="433"/>
          <ac:inkMkLst>
            <pc:docMk/>
            <pc:sldMk cId="902760895" sldId="272"/>
            <ac:inkMk id="10" creationId="{AECCEBF1-5CAC-4289-AE8C-FF6377081A6B}"/>
          </ac:inkMkLst>
        </pc:inkChg>
        <pc:inkChg chg="add">
          <ac:chgData name="MONA ABEDI" userId="S::19032126@students.ltu.edu.au::d7aefcfb-8606-449e-99d8-50cf35c1ce93" providerId="AD" clId="Web-{044A3811-9CF7-B17A-CE4B-105371F70968}" dt="2020-08-13T02:51:59.264" v="435"/>
          <ac:inkMkLst>
            <pc:docMk/>
            <pc:sldMk cId="902760895" sldId="272"/>
            <ac:inkMk id="11" creationId="{9DB2CE43-F6AB-4A08-97DA-5FFC72D5B056}"/>
          </ac:inkMkLst>
        </pc:inkChg>
        <pc:inkChg chg="add del">
          <ac:chgData name="MONA ABEDI" userId="S::19032126@students.ltu.edu.au::d7aefcfb-8606-449e-99d8-50cf35c1ce93" providerId="AD" clId="Web-{044A3811-9CF7-B17A-CE4B-105371F70968}" dt="2020-08-13T02:52:19.419" v="441"/>
          <ac:inkMkLst>
            <pc:docMk/>
            <pc:sldMk cId="902760895" sldId="272"/>
            <ac:inkMk id="12" creationId="{D28F8BBF-C749-424F-8345-ACA375854FC1}"/>
          </ac:inkMkLst>
        </pc:inkChg>
        <pc:inkChg chg="add del">
          <ac:chgData name="MONA ABEDI" userId="S::19032126@students.ltu.edu.au::d7aefcfb-8606-449e-99d8-50cf35c1ce93" providerId="AD" clId="Web-{044A3811-9CF7-B17A-CE4B-105371F70968}" dt="2020-08-13T02:52:16.795" v="440"/>
          <ac:inkMkLst>
            <pc:docMk/>
            <pc:sldMk cId="902760895" sldId="272"/>
            <ac:inkMk id="13" creationId="{8E38B208-3AFE-459E-B250-532C10A31E1C}"/>
          </ac:inkMkLst>
        </pc:inkChg>
        <pc:inkChg chg="add del">
          <ac:chgData name="MONA ABEDI" userId="S::19032126@students.ltu.edu.au::d7aefcfb-8606-449e-99d8-50cf35c1ce93" providerId="AD" clId="Web-{044A3811-9CF7-B17A-CE4B-105371F70968}" dt="2020-08-13T02:52:15.904" v="439"/>
          <ac:inkMkLst>
            <pc:docMk/>
            <pc:sldMk cId="902760895" sldId="272"/>
            <ac:inkMk id="14" creationId="{61BD3B11-692B-4A05-9E29-E991FB489E1D}"/>
          </ac:inkMkLst>
        </pc:inkChg>
        <pc:inkChg chg="add">
          <ac:chgData name="MONA ABEDI" userId="S::19032126@students.ltu.edu.au::d7aefcfb-8606-449e-99d8-50cf35c1ce93" providerId="AD" clId="Web-{044A3811-9CF7-B17A-CE4B-105371F70968}" dt="2020-08-13T02:52:22.185" v="442"/>
          <ac:inkMkLst>
            <pc:docMk/>
            <pc:sldMk cId="902760895" sldId="272"/>
            <ac:inkMk id="15" creationId="{4BD7F6B7-FB7C-4DAF-A788-87C9F7FB546C}"/>
          </ac:inkMkLst>
        </pc:inkChg>
        <pc:inkChg chg="add">
          <ac:chgData name="MONA ABEDI" userId="S::19032126@students.ltu.edu.au::d7aefcfb-8606-449e-99d8-50cf35c1ce93" providerId="AD" clId="Web-{044A3811-9CF7-B17A-CE4B-105371F70968}" dt="2020-08-13T02:52:24.482" v="443"/>
          <ac:inkMkLst>
            <pc:docMk/>
            <pc:sldMk cId="902760895" sldId="272"/>
            <ac:inkMk id="16" creationId="{B7647149-D960-494D-941E-920789F41530}"/>
          </ac:inkMkLst>
        </pc:inkChg>
        <pc:inkChg chg="add">
          <ac:chgData name="MONA ABEDI" userId="S::19032126@students.ltu.edu.au::d7aefcfb-8606-449e-99d8-50cf35c1ce93" providerId="AD" clId="Web-{044A3811-9CF7-B17A-CE4B-105371F70968}" dt="2020-08-13T02:52:26.732" v="444"/>
          <ac:inkMkLst>
            <pc:docMk/>
            <pc:sldMk cId="902760895" sldId="272"/>
            <ac:inkMk id="17" creationId="{FEEB8781-22FA-48C3-8F47-63C55A709C79}"/>
          </ac:inkMkLst>
        </pc:inkChg>
        <pc:inkChg chg="add">
          <ac:chgData name="MONA ABEDI" userId="S::19032126@students.ltu.edu.au::d7aefcfb-8606-449e-99d8-50cf35c1ce93" providerId="AD" clId="Web-{044A3811-9CF7-B17A-CE4B-105371F70968}" dt="2020-08-13T02:52:30.451" v="445"/>
          <ac:inkMkLst>
            <pc:docMk/>
            <pc:sldMk cId="902760895" sldId="272"/>
            <ac:inkMk id="18" creationId="{E4C5B50C-7450-4F36-980F-EAE4D0BA401E}"/>
          </ac:inkMkLst>
        </pc:inkChg>
        <pc:inkChg chg="add">
          <ac:chgData name="MONA ABEDI" userId="S::19032126@students.ltu.edu.au::d7aefcfb-8606-449e-99d8-50cf35c1ce93" providerId="AD" clId="Web-{044A3811-9CF7-B17A-CE4B-105371F70968}" dt="2020-08-13T02:52:34.607" v="446"/>
          <ac:inkMkLst>
            <pc:docMk/>
            <pc:sldMk cId="902760895" sldId="272"/>
            <ac:inkMk id="19" creationId="{2D6EC6C1-09AD-471E-A941-D6E10AFA6EEA}"/>
          </ac:inkMkLst>
        </pc:inkChg>
        <pc:inkChg chg="add">
          <ac:chgData name="MONA ABEDI" userId="S::19032126@students.ltu.edu.au::d7aefcfb-8606-449e-99d8-50cf35c1ce93" providerId="AD" clId="Web-{044A3811-9CF7-B17A-CE4B-105371F70968}" dt="2020-08-13T02:52:42.435" v="447"/>
          <ac:inkMkLst>
            <pc:docMk/>
            <pc:sldMk cId="902760895" sldId="272"/>
            <ac:inkMk id="20" creationId="{B9C5D8DF-E294-4E89-9E5B-C12DEF734120}"/>
          </ac:inkMkLst>
        </pc:inkChg>
        <pc:inkChg chg="add">
          <ac:chgData name="MONA ABEDI" userId="S::19032126@students.ltu.edu.au::d7aefcfb-8606-449e-99d8-50cf35c1ce93" providerId="AD" clId="Web-{044A3811-9CF7-B17A-CE4B-105371F70968}" dt="2020-08-13T02:53:49.841" v="448"/>
          <ac:inkMkLst>
            <pc:docMk/>
            <pc:sldMk cId="902760895" sldId="272"/>
            <ac:inkMk id="21" creationId="{87D142D0-EDB6-499C-800D-BD2F2F02873B}"/>
          </ac:inkMkLst>
        </pc:inkChg>
        <pc:inkChg chg="add">
          <ac:chgData name="MONA ABEDI" userId="S::19032126@students.ltu.edu.au::d7aefcfb-8606-449e-99d8-50cf35c1ce93" providerId="AD" clId="Web-{044A3811-9CF7-B17A-CE4B-105371F70968}" dt="2020-08-13T02:53:57.638" v="449"/>
          <ac:inkMkLst>
            <pc:docMk/>
            <pc:sldMk cId="902760895" sldId="272"/>
            <ac:inkMk id="22" creationId="{18333DC4-4896-417D-8FAB-C7878E8AB7CD}"/>
          </ac:inkMkLst>
        </pc:inkChg>
      </pc:sldChg>
      <pc:sldChg chg="addSp delSp modSp new mod setBg">
        <pc:chgData name="MONA ABEDI" userId="S::19032126@students.ltu.edu.au::d7aefcfb-8606-449e-99d8-50cf35c1ce93" providerId="AD" clId="Web-{044A3811-9CF7-B17A-CE4B-105371F70968}" dt="2020-08-13T03:34:24.188" v="775" actId="14100"/>
        <pc:sldMkLst>
          <pc:docMk/>
          <pc:sldMk cId="3082899733" sldId="272"/>
        </pc:sldMkLst>
        <pc:spChg chg="add mod">
          <ac:chgData name="MONA ABEDI" userId="S::19032126@students.ltu.edu.au::d7aefcfb-8606-449e-99d8-50cf35c1ce93" providerId="AD" clId="Web-{044A3811-9CF7-B17A-CE4B-105371F70968}" dt="2020-08-13T03:34:15.454" v="774"/>
          <ac:spMkLst>
            <pc:docMk/>
            <pc:sldMk cId="3082899733" sldId="272"/>
            <ac:spMk id="2" creationId="{B79AD945-9142-4E10-A6BC-65BAA9F77DEC}"/>
          </ac:spMkLst>
        </pc:spChg>
        <pc:spChg chg="add del">
          <ac:chgData name="MONA ABEDI" userId="S::19032126@students.ltu.edu.au::d7aefcfb-8606-449e-99d8-50cf35c1ce93" providerId="AD" clId="Web-{044A3811-9CF7-B17A-CE4B-105371F70968}" dt="2020-08-13T03:34:15.454" v="774"/>
          <ac:spMkLst>
            <pc:docMk/>
            <pc:sldMk cId="3082899733" sldId="272"/>
            <ac:spMk id="8" creationId="{58153EC8-8E01-4D70-B575-24ABD35A1125}"/>
          </ac:spMkLst>
        </pc:spChg>
        <pc:spChg chg="add del">
          <ac:chgData name="MONA ABEDI" userId="S::19032126@students.ltu.edu.au::d7aefcfb-8606-449e-99d8-50cf35c1ce93" providerId="AD" clId="Web-{044A3811-9CF7-B17A-CE4B-105371F70968}" dt="2020-08-13T03:34:11.251" v="771"/>
          <ac:spMkLst>
            <pc:docMk/>
            <pc:sldMk cId="3082899733" sldId="272"/>
            <ac:spMk id="10" creationId="{7CA0DAA6-33B8-4A25-810D-2F4D816FB40E}"/>
          </ac:spMkLst>
        </pc:spChg>
        <pc:spChg chg="add del">
          <ac:chgData name="MONA ABEDI" userId="S::19032126@students.ltu.edu.au::d7aefcfb-8606-449e-99d8-50cf35c1ce93" providerId="AD" clId="Web-{044A3811-9CF7-B17A-CE4B-105371F70968}" dt="2020-08-13T03:33:57.235" v="765"/>
          <ac:spMkLst>
            <pc:docMk/>
            <pc:sldMk cId="3082899733" sldId="272"/>
            <ac:spMk id="13" creationId="{C3896A03-3945-419A-B66B-4EE266EDD152}"/>
          </ac:spMkLst>
        </pc:spChg>
        <pc:spChg chg="add del">
          <ac:chgData name="MONA ABEDI" userId="S::19032126@students.ltu.edu.au::d7aefcfb-8606-449e-99d8-50cf35c1ce93" providerId="AD" clId="Web-{044A3811-9CF7-B17A-CE4B-105371F70968}" dt="2020-08-13T03:33:57.235" v="765"/>
          <ac:spMkLst>
            <pc:docMk/>
            <pc:sldMk cId="3082899733" sldId="272"/>
            <ac:spMk id="15" creationId="{B34F5AD2-EDBD-4BBD-A55C-EAFFD0C7097A}"/>
          </ac:spMkLst>
        </pc:spChg>
        <pc:picChg chg="add mod">
          <ac:chgData name="MONA ABEDI" userId="S::19032126@students.ltu.edu.au::d7aefcfb-8606-449e-99d8-50cf35c1ce93" providerId="AD" clId="Web-{044A3811-9CF7-B17A-CE4B-105371F70968}" dt="2020-08-13T03:34:24.188" v="775" actId="14100"/>
          <ac:picMkLst>
            <pc:docMk/>
            <pc:sldMk cId="3082899733" sldId="272"/>
            <ac:picMk id="3" creationId="{E9B1BB13-7C14-4D72-B249-46E9148614A0}"/>
          </ac:picMkLst>
        </pc:picChg>
      </pc:sldChg>
      <pc:sldChg chg="addSp delSp modSp new del">
        <pc:chgData name="MONA ABEDI" userId="S::19032126@students.ltu.edu.au::d7aefcfb-8606-449e-99d8-50cf35c1ce93" providerId="AD" clId="Web-{044A3811-9CF7-B17A-CE4B-105371F70968}" dt="2020-08-13T03:23:41.578" v="727"/>
        <pc:sldMkLst>
          <pc:docMk/>
          <pc:sldMk cId="3281124866" sldId="272"/>
        </pc:sldMkLst>
        <pc:spChg chg="add mod">
          <ac:chgData name="MONA ABEDI" userId="S::19032126@students.ltu.edu.au::d7aefcfb-8606-449e-99d8-50cf35c1ce93" providerId="AD" clId="Web-{044A3811-9CF7-B17A-CE4B-105371F70968}" dt="2020-08-13T03:23:04.844" v="723" actId="20577"/>
          <ac:spMkLst>
            <pc:docMk/>
            <pc:sldMk cId="3281124866" sldId="272"/>
            <ac:spMk id="2" creationId="{A492C292-F1D5-4D8E-B252-6B3E05A8103E}"/>
          </ac:spMkLst>
        </pc:spChg>
        <pc:spChg chg="add del mod">
          <ac:chgData name="MONA ABEDI" userId="S::19032126@students.ltu.edu.au::d7aefcfb-8606-449e-99d8-50cf35c1ce93" providerId="AD" clId="Web-{044A3811-9CF7-B17A-CE4B-105371F70968}" dt="2020-08-13T03:22:30.531" v="712"/>
          <ac:spMkLst>
            <pc:docMk/>
            <pc:sldMk cId="3281124866" sldId="272"/>
            <ac:spMk id="20" creationId="{03AC3D0C-5AB5-4881-B209-E4EF1B538017}"/>
          </ac:spMkLst>
        </pc:spChg>
        <pc:spChg chg="add del mod">
          <ac:chgData name="MONA ABEDI" userId="S::19032126@students.ltu.edu.au::d7aefcfb-8606-449e-99d8-50cf35c1ce93" providerId="AD" clId="Web-{044A3811-9CF7-B17A-CE4B-105371F70968}" dt="2020-08-13T03:14:05.031" v="630"/>
          <ac:spMkLst>
            <pc:docMk/>
            <pc:sldMk cId="3281124866" sldId="272"/>
            <ac:spMk id="24" creationId="{F2FD07C5-F361-4A3F-98EC-1F171C80E924}"/>
          </ac:spMkLst>
        </pc:spChg>
        <pc:spChg chg="add del mod">
          <ac:chgData name="MONA ABEDI" userId="S::19032126@students.ltu.edu.au::d7aefcfb-8606-449e-99d8-50cf35c1ce93" providerId="AD" clId="Web-{044A3811-9CF7-B17A-CE4B-105371F70968}" dt="2020-08-13T03:22:35.047" v="716"/>
          <ac:spMkLst>
            <pc:docMk/>
            <pc:sldMk cId="3281124866" sldId="272"/>
            <ac:spMk id="25" creationId="{6E0417EF-9D2C-4DEA-B524-34C785B030C2}"/>
          </ac:spMkLst>
        </pc:spChg>
        <pc:spChg chg="add del mod">
          <ac:chgData name="MONA ABEDI" userId="S::19032126@students.ltu.edu.au::d7aefcfb-8606-449e-99d8-50cf35c1ce93" providerId="AD" clId="Web-{044A3811-9CF7-B17A-CE4B-105371F70968}" dt="2020-08-13T03:22:28.266" v="711"/>
          <ac:spMkLst>
            <pc:docMk/>
            <pc:sldMk cId="3281124866" sldId="272"/>
            <ac:spMk id="26" creationId="{BB20384B-38F6-4AEB-887B-912163F3510A}"/>
          </ac:spMkLst>
        </pc:spChg>
        <pc:spChg chg="add del mod">
          <ac:chgData name="MONA ABEDI" userId="S::19032126@students.ltu.edu.au::d7aefcfb-8606-449e-99d8-50cf35c1ce93" providerId="AD" clId="Web-{044A3811-9CF7-B17A-CE4B-105371F70968}" dt="2020-08-13T03:19:13.093" v="699"/>
          <ac:spMkLst>
            <pc:docMk/>
            <pc:sldMk cId="3281124866" sldId="272"/>
            <ac:spMk id="27" creationId="{596FC120-2089-4E01-B7FA-CEC0179EC085}"/>
          </ac:spMkLst>
        </pc:spChg>
        <pc:picChg chg="add del mod">
          <ac:chgData name="MONA ABEDI" userId="S::19032126@students.ltu.edu.au::d7aefcfb-8606-449e-99d8-50cf35c1ce93" providerId="AD" clId="Web-{044A3811-9CF7-B17A-CE4B-105371F70968}" dt="2020-08-13T03:23:27.203" v="726"/>
          <ac:picMkLst>
            <pc:docMk/>
            <pc:sldMk cId="3281124866" sldId="272"/>
            <ac:picMk id="3" creationId="{E0EEBC4E-3D35-4419-B03E-2EDF68016F03}"/>
          </ac:picMkLst>
        </pc:picChg>
        <pc:inkChg chg="add del">
          <ac:chgData name="MONA ABEDI" userId="S::19032126@students.ltu.edu.au::d7aefcfb-8606-449e-99d8-50cf35c1ce93" providerId="AD" clId="Web-{044A3811-9CF7-B17A-CE4B-105371F70968}" dt="2020-08-13T02:57:40.826" v="485"/>
          <ac:inkMkLst>
            <pc:docMk/>
            <pc:sldMk cId="3281124866" sldId="272"/>
            <ac:inkMk id="4" creationId="{E049F649-E797-4AE1-93E5-0B81325C77D8}"/>
          </ac:inkMkLst>
        </pc:inkChg>
        <pc:inkChg chg="add">
          <ac:chgData name="MONA ABEDI" userId="S::19032126@students.ltu.edu.au::d7aefcfb-8606-449e-99d8-50cf35c1ce93" providerId="AD" clId="Web-{044A3811-9CF7-B17A-CE4B-105371F70968}" dt="2020-08-13T02:57:46.982" v="486"/>
          <ac:inkMkLst>
            <pc:docMk/>
            <pc:sldMk cId="3281124866" sldId="272"/>
            <ac:inkMk id="5" creationId="{2C408641-DBF1-405F-984E-70F85ECADFC9}"/>
          </ac:inkMkLst>
        </pc:inkChg>
        <pc:inkChg chg="add">
          <ac:chgData name="MONA ABEDI" userId="S::19032126@students.ltu.edu.au::d7aefcfb-8606-449e-99d8-50cf35c1ce93" providerId="AD" clId="Web-{044A3811-9CF7-B17A-CE4B-105371F70968}" dt="2020-08-13T02:57:54.623" v="487"/>
          <ac:inkMkLst>
            <pc:docMk/>
            <pc:sldMk cId="3281124866" sldId="272"/>
            <ac:inkMk id="6" creationId="{A9551053-582C-4C3B-9E22-080F8E7E495F}"/>
          </ac:inkMkLst>
        </pc:inkChg>
        <pc:inkChg chg="add">
          <ac:chgData name="MONA ABEDI" userId="S::19032126@students.ltu.edu.au::d7aefcfb-8606-449e-99d8-50cf35c1ce93" providerId="AD" clId="Web-{044A3811-9CF7-B17A-CE4B-105371F70968}" dt="2020-08-13T02:57:56.545" v="488"/>
          <ac:inkMkLst>
            <pc:docMk/>
            <pc:sldMk cId="3281124866" sldId="272"/>
            <ac:inkMk id="7" creationId="{E48A1351-0EB0-43A2-BD70-37D9A72CE342}"/>
          </ac:inkMkLst>
        </pc:inkChg>
        <pc:inkChg chg="add">
          <ac:chgData name="MONA ABEDI" userId="S::19032126@students.ltu.edu.au::d7aefcfb-8606-449e-99d8-50cf35c1ce93" providerId="AD" clId="Web-{044A3811-9CF7-B17A-CE4B-105371F70968}" dt="2020-08-13T02:57:58.467" v="489"/>
          <ac:inkMkLst>
            <pc:docMk/>
            <pc:sldMk cId="3281124866" sldId="272"/>
            <ac:inkMk id="8" creationId="{C1C0E92B-9F7E-41AE-969E-D264C9318D40}"/>
          </ac:inkMkLst>
        </pc:inkChg>
        <pc:inkChg chg="add">
          <ac:chgData name="MONA ABEDI" userId="S::19032126@students.ltu.edu.au::d7aefcfb-8606-449e-99d8-50cf35c1ce93" providerId="AD" clId="Web-{044A3811-9CF7-B17A-CE4B-105371F70968}" dt="2020-08-13T02:58:00.732" v="490"/>
          <ac:inkMkLst>
            <pc:docMk/>
            <pc:sldMk cId="3281124866" sldId="272"/>
            <ac:inkMk id="9" creationId="{1CE11C9B-EAE7-492E-A45D-AD9B3C7CCEA6}"/>
          </ac:inkMkLst>
        </pc:inkChg>
        <pc:inkChg chg="add">
          <ac:chgData name="MONA ABEDI" userId="S::19032126@students.ltu.edu.au::d7aefcfb-8606-449e-99d8-50cf35c1ce93" providerId="AD" clId="Web-{044A3811-9CF7-B17A-CE4B-105371F70968}" dt="2020-08-13T02:58:02.826" v="491"/>
          <ac:inkMkLst>
            <pc:docMk/>
            <pc:sldMk cId="3281124866" sldId="272"/>
            <ac:inkMk id="10" creationId="{D46D32B7-506B-46B1-B4D5-6E841024353E}"/>
          </ac:inkMkLst>
        </pc:inkChg>
        <pc:inkChg chg="add">
          <ac:chgData name="MONA ABEDI" userId="S::19032126@students.ltu.edu.au::d7aefcfb-8606-449e-99d8-50cf35c1ce93" providerId="AD" clId="Web-{044A3811-9CF7-B17A-CE4B-105371F70968}" dt="2020-08-13T02:58:07.670" v="492"/>
          <ac:inkMkLst>
            <pc:docMk/>
            <pc:sldMk cId="3281124866" sldId="272"/>
            <ac:inkMk id="11" creationId="{3C0A1AAC-F8E4-49E2-8CB2-0CA1B8C6B60F}"/>
          </ac:inkMkLst>
        </pc:inkChg>
        <pc:inkChg chg="add">
          <ac:chgData name="MONA ABEDI" userId="S::19032126@students.ltu.edu.au::d7aefcfb-8606-449e-99d8-50cf35c1ce93" providerId="AD" clId="Web-{044A3811-9CF7-B17A-CE4B-105371F70968}" dt="2020-08-13T02:58:10.936" v="493"/>
          <ac:inkMkLst>
            <pc:docMk/>
            <pc:sldMk cId="3281124866" sldId="272"/>
            <ac:inkMk id="12" creationId="{D485E41D-2264-4018-BBFD-77C06441DEFA}"/>
          </ac:inkMkLst>
        </pc:inkChg>
        <pc:inkChg chg="add">
          <ac:chgData name="MONA ABEDI" userId="S::19032126@students.ltu.edu.au::d7aefcfb-8606-449e-99d8-50cf35c1ce93" providerId="AD" clId="Web-{044A3811-9CF7-B17A-CE4B-105371F70968}" dt="2020-08-13T02:58:21.607" v="494"/>
          <ac:inkMkLst>
            <pc:docMk/>
            <pc:sldMk cId="3281124866" sldId="272"/>
            <ac:inkMk id="13" creationId="{E27C7D22-2382-4D16-B0E9-9287D5EBA384}"/>
          </ac:inkMkLst>
        </pc:inkChg>
        <pc:inkChg chg="add">
          <ac:chgData name="MONA ABEDI" userId="S::19032126@students.ltu.edu.au::d7aefcfb-8606-449e-99d8-50cf35c1ce93" providerId="AD" clId="Web-{044A3811-9CF7-B17A-CE4B-105371F70968}" dt="2020-08-13T02:58:26.404" v="495"/>
          <ac:inkMkLst>
            <pc:docMk/>
            <pc:sldMk cId="3281124866" sldId="272"/>
            <ac:inkMk id="14" creationId="{DE25CF6A-05C6-40C8-B762-61FCDF34D5D5}"/>
          </ac:inkMkLst>
        </pc:inkChg>
        <pc:inkChg chg="add">
          <ac:chgData name="MONA ABEDI" userId="S::19032126@students.ltu.edu.au::d7aefcfb-8606-449e-99d8-50cf35c1ce93" providerId="AD" clId="Web-{044A3811-9CF7-B17A-CE4B-105371F70968}" dt="2020-08-13T02:58:33.889" v="496"/>
          <ac:inkMkLst>
            <pc:docMk/>
            <pc:sldMk cId="3281124866" sldId="272"/>
            <ac:inkMk id="15" creationId="{E34FB65B-E9E3-4B6B-8456-F95AC82394B0}"/>
          </ac:inkMkLst>
        </pc:inkChg>
        <pc:inkChg chg="add del">
          <ac:chgData name="MONA ABEDI" userId="S::19032126@students.ltu.edu.au::d7aefcfb-8606-449e-99d8-50cf35c1ce93" providerId="AD" clId="Web-{044A3811-9CF7-B17A-CE4B-105371F70968}" dt="2020-08-13T02:58:39.795" v="498"/>
          <ac:inkMkLst>
            <pc:docMk/>
            <pc:sldMk cId="3281124866" sldId="272"/>
            <ac:inkMk id="16" creationId="{D20F04EE-AC3A-46A8-95DA-71CD8EB2058E}"/>
          </ac:inkMkLst>
        </pc:inkChg>
        <pc:inkChg chg="add">
          <ac:chgData name="MONA ABEDI" userId="S::19032126@students.ltu.edu.au::d7aefcfb-8606-449e-99d8-50cf35c1ce93" providerId="AD" clId="Web-{044A3811-9CF7-B17A-CE4B-105371F70968}" dt="2020-08-13T02:58:46.529" v="499"/>
          <ac:inkMkLst>
            <pc:docMk/>
            <pc:sldMk cId="3281124866" sldId="272"/>
            <ac:inkMk id="17" creationId="{26D2C7B1-CB59-456D-87A1-1C4E34851748}"/>
          </ac:inkMkLst>
        </pc:inkChg>
        <pc:inkChg chg="add">
          <ac:chgData name="MONA ABEDI" userId="S::19032126@students.ltu.edu.au::d7aefcfb-8606-449e-99d8-50cf35c1ce93" providerId="AD" clId="Web-{044A3811-9CF7-B17A-CE4B-105371F70968}" dt="2020-08-13T02:58:52.623" v="500"/>
          <ac:inkMkLst>
            <pc:docMk/>
            <pc:sldMk cId="3281124866" sldId="272"/>
            <ac:inkMk id="18" creationId="{5ABEEBF9-A00C-42FE-ADB3-CA4E9B1B9C52}"/>
          </ac:inkMkLst>
        </pc:inkChg>
        <pc:inkChg chg="add">
          <ac:chgData name="MONA ABEDI" userId="S::19032126@students.ltu.edu.au::d7aefcfb-8606-449e-99d8-50cf35c1ce93" providerId="AD" clId="Web-{044A3811-9CF7-B17A-CE4B-105371F70968}" dt="2020-08-13T02:58:57.639" v="501"/>
          <ac:inkMkLst>
            <pc:docMk/>
            <pc:sldMk cId="3281124866" sldId="272"/>
            <ac:inkMk id="19" creationId="{B6EA6DC6-BD02-4AE3-B87A-EA9BBB765C04}"/>
          </ac:inkMkLst>
        </pc:inkChg>
        <pc:inkChg chg="add del">
          <ac:chgData name="MONA ABEDI" userId="S::19032126@students.ltu.edu.au::d7aefcfb-8606-449e-99d8-50cf35c1ce93" providerId="AD" clId="Web-{044A3811-9CF7-B17A-CE4B-105371F70968}" dt="2020-08-13T03:10:34.358" v="508"/>
          <ac:inkMkLst>
            <pc:docMk/>
            <pc:sldMk cId="3281124866" sldId="272"/>
            <ac:inkMk id="21" creationId="{AEB67ECA-0DEB-456C-A7CB-1CF69E99F058}"/>
          </ac:inkMkLst>
        </pc:inkChg>
        <pc:inkChg chg="add del">
          <ac:chgData name="MONA ABEDI" userId="S::19032126@students.ltu.edu.au::d7aefcfb-8606-449e-99d8-50cf35c1ce93" providerId="AD" clId="Web-{044A3811-9CF7-B17A-CE4B-105371F70968}" dt="2020-08-13T03:10:01.452" v="507"/>
          <ac:inkMkLst>
            <pc:docMk/>
            <pc:sldMk cId="3281124866" sldId="272"/>
            <ac:inkMk id="22" creationId="{859C5DE8-DAC1-4360-B45E-423866708280}"/>
          </ac:inkMkLst>
        </pc:inkChg>
        <pc:inkChg chg="add del">
          <ac:chgData name="MONA ABEDI" userId="S::19032126@students.ltu.edu.au::d7aefcfb-8606-449e-99d8-50cf35c1ce93" providerId="AD" clId="Web-{044A3811-9CF7-B17A-CE4B-105371F70968}" dt="2020-08-13T03:10:00.311" v="506"/>
          <ac:inkMkLst>
            <pc:docMk/>
            <pc:sldMk cId="3281124866" sldId="272"/>
            <ac:inkMk id="23" creationId="{A9846053-DBF9-451F-82CE-DB650953BD52}"/>
          </ac:inkMkLst>
        </pc:inkChg>
      </pc:sldChg>
    </pc:docChg>
  </pc:docChgLst>
  <pc:docChgLst>
    <pc:chgData name="MONA ABEDI" userId="S::19032126@students.ltu.edu.au::d7aefcfb-8606-449e-99d8-50cf35c1ce93" providerId="AD" clId="Web-{2B237671-5418-1120-BDFA-7DB41DD9A287}"/>
    <pc:docChg chg="addSld delSld modSld">
      <pc:chgData name="MONA ABEDI" userId="S::19032126@students.ltu.edu.au::d7aefcfb-8606-449e-99d8-50cf35c1ce93" providerId="AD" clId="Web-{2B237671-5418-1120-BDFA-7DB41DD9A287}" dt="2020-08-17T09:26:28.628" v="370" actId="1076"/>
      <pc:docMkLst>
        <pc:docMk/>
      </pc:docMkLst>
      <pc:sldChg chg="delSp del">
        <pc:chgData name="MONA ABEDI" userId="S::19032126@students.ltu.edu.au::d7aefcfb-8606-449e-99d8-50cf35c1ce93" providerId="AD" clId="Web-{2B237671-5418-1120-BDFA-7DB41DD9A287}" dt="2020-08-17T09:19:35.114" v="337"/>
        <pc:sldMkLst>
          <pc:docMk/>
          <pc:sldMk cId="2970347530" sldId="271"/>
        </pc:sldMkLst>
        <pc:spChg chg="del">
          <ac:chgData name="MONA ABEDI" userId="S::19032126@students.ltu.edu.au::d7aefcfb-8606-449e-99d8-50cf35c1ce93" providerId="AD" clId="Web-{2B237671-5418-1120-BDFA-7DB41DD9A287}" dt="2020-08-17T09:19:04.099" v="335"/>
          <ac:spMkLst>
            <pc:docMk/>
            <pc:sldMk cId="2970347530" sldId="271"/>
            <ac:spMk id="2" creationId="{9E821611-3B40-4516-98E5-2B1587E4C1A5}"/>
          </ac:spMkLst>
        </pc:spChg>
        <pc:picChg chg="del">
          <ac:chgData name="MONA ABEDI" userId="S::19032126@students.ltu.edu.au::d7aefcfb-8606-449e-99d8-50cf35c1ce93" providerId="AD" clId="Web-{2B237671-5418-1120-BDFA-7DB41DD9A287}" dt="2020-08-17T09:19:02.115" v="334"/>
          <ac:picMkLst>
            <pc:docMk/>
            <pc:sldMk cId="2970347530" sldId="271"/>
            <ac:picMk id="5" creationId="{FF1C7BA2-88D6-41CA-912E-B1EE9C561909}"/>
          </ac:picMkLst>
        </pc:picChg>
        <pc:picChg chg="del">
          <ac:chgData name="MONA ABEDI" userId="S::19032126@students.ltu.edu.au::d7aefcfb-8606-449e-99d8-50cf35c1ce93" providerId="AD" clId="Web-{2B237671-5418-1120-BDFA-7DB41DD9A287}" dt="2020-08-17T09:19:06.099" v="336"/>
          <ac:picMkLst>
            <pc:docMk/>
            <pc:sldMk cId="2970347530" sldId="271"/>
            <ac:picMk id="6" creationId="{F9731E2B-9721-4730-A410-0E81CD3DC42E}"/>
          </ac:picMkLst>
        </pc:picChg>
      </pc:sldChg>
      <pc:sldChg chg="modSp">
        <pc:chgData name="MONA ABEDI" userId="S::19032126@students.ltu.edu.au::d7aefcfb-8606-449e-99d8-50cf35c1ce93" providerId="AD" clId="Web-{2B237671-5418-1120-BDFA-7DB41DD9A287}" dt="2020-08-17T09:25:29.597" v="364" actId="14100"/>
        <pc:sldMkLst>
          <pc:docMk/>
          <pc:sldMk cId="3082899733" sldId="272"/>
        </pc:sldMkLst>
        <pc:picChg chg="mod">
          <ac:chgData name="MONA ABEDI" userId="S::19032126@students.ltu.edu.au::d7aefcfb-8606-449e-99d8-50cf35c1ce93" providerId="AD" clId="Web-{2B237671-5418-1120-BDFA-7DB41DD9A287}" dt="2020-08-17T09:25:29.597" v="364" actId="14100"/>
          <ac:picMkLst>
            <pc:docMk/>
            <pc:sldMk cId="3082899733" sldId="272"/>
            <ac:picMk id="3" creationId="{E9B1BB13-7C14-4D72-B249-46E9148614A0}"/>
          </ac:picMkLst>
        </pc:picChg>
      </pc:sldChg>
      <pc:sldChg chg="addSp delSp modSp new mod setBg setClrOvrMap">
        <pc:chgData name="MONA ABEDI" userId="S::19032126@students.ltu.edu.au::d7aefcfb-8606-449e-99d8-50cf35c1ce93" providerId="AD" clId="Web-{2B237671-5418-1120-BDFA-7DB41DD9A287}" dt="2020-08-17T09:15:08.444" v="333" actId="20577"/>
        <pc:sldMkLst>
          <pc:docMk/>
          <pc:sldMk cId="2764939449" sldId="300"/>
        </pc:sldMkLst>
        <pc:spChg chg="add mod">
          <ac:chgData name="MONA ABEDI" userId="S::19032126@students.ltu.edu.au::d7aefcfb-8606-449e-99d8-50cf35c1ce93" providerId="AD" clId="Web-{2B237671-5418-1120-BDFA-7DB41DD9A287}" dt="2020-08-17T09:15:08.444" v="333" actId="20577"/>
          <ac:spMkLst>
            <pc:docMk/>
            <pc:sldMk cId="2764939449" sldId="300"/>
            <ac:spMk id="2" creationId="{6A4C7CF4-01F0-4029-9ACB-2C58873DAC4B}"/>
          </ac:spMkLst>
        </pc:spChg>
        <pc:spChg chg="add del mod">
          <ac:chgData name="MONA ABEDI" userId="S::19032126@students.ltu.edu.au::d7aefcfb-8606-449e-99d8-50cf35c1ce93" providerId="AD" clId="Web-{2B237671-5418-1120-BDFA-7DB41DD9A287}" dt="2020-08-17T09:01:22.011" v="158"/>
          <ac:spMkLst>
            <pc:docMk/>
            <pc:sldMk cId="2764939449" sldId="300"/>
            <ac:spMk id="3" creationId="{DA8FFA09-0760-4A55-8B1D-AE83D78AF965}"/>
          </ac:spMkLst>
        </pc:spChg>
        <pc:spChg chg="add del mod">
          <ac:chgData name="MONA ABEDI" userId="S::19032126@students.ltu.edu.au::d7aefcfb-8606-449e-99d8-50cf35c1ce93" providerId="AD" clId="Web-{2B237671-5418-1120-BDFA-7DB41DD9A287}" dt="2020-08-17T09:00:45.605" v="144"/>
          <ac:spMkLst>
            <pc:docMk/>
            <pc:sldMk cId="2764939449" sldId="300"/>
            <ac:spMk id="4" creationId="{BEDBD878-03D3-44D3-AFF3-99A4E41D4770}"/>
          </ac:spMkLst>
        </pc:spChg>
        <pc:spChg chg="add del mod">
          <ac:chgData name="MONA ABEDI" userId="S::19032126@students.ltu.edu.au::d7aefcfb-8606-449e-99d8-50cf35c1ce93" providerId="AD" clId="Web-{2B237671-5418-1120-BDFA-7DB41DD9A287}" dt="2020-08-17T09:00:33.136" v="143"/>
          <ac:spMkLst>
            <pc:docMk/>
            <pc:sldMk cId="2764939449" sldId="300"/>
            <ac:spMk id="5" creationId="{00EB36C1-8DA1-4A4C-800D-8F4A1A478A00}"/>
          </ac:spMkLst>
        </pc:spChg>
        <pc:spChg chg="add del mod">
          <ac:chgData name="MONA ABEDI" userId="S::19032126@students.ltu.edu.au::d7aefcfb-8606-449e-99d8-50cf35c1ce93" providerId="AD" clId="Web-{2B237671-5418-1120-BDFA-7DB41DD9A287}" dt="2020-08-17T09:05:04.510" v="270"/>
          <ac:spMkLst>
            <pc:docMk/>
            <pc:sldMk cId="2764939449" sldId="300"/>
            <ac:spMk id="6" creationId="{5EB2CCB9-C4ED-4D00-BC84-228E268B81A4}"/>
          </ac:spMkLst>
        </pc:spChg>
        <pc:spChg chg="add del mod">
          <ac:chgData name="MONA ABEDI" userId="S::19032126@students.ltu.edu.au::d7aefcfb-8606-449e-99d8-50cf35c1ce93" providerId="AD" clId="Web-{2B237671-5418-1120-BDFA-7DB41DD9A287}" dt="2020-08-17T09:05:58.291" v="279"/>
          <ac:spMkLst>
            <pc:docMk/>
            <pc:sldMk cId="2764939449" sldId="300"/>
            <ac:spMk id="7" creationId="{29275779-510B-42BA-8FAD-51526D5A7F13}"/>
          </ac:spMkLst>
        </pc:spChg>
        <pc:spChg chg="add">
          <ac:chgData name="MONA ABEDI" userId="S::19032126@students.ltu.edu.au::d7aefcfb-8606-449e-99d8-50cf35c1ce93" providerId="AD" clId="Web-{2B237671-5418-1120-BDFA-7DB41DD9A287}" dt="2020-08-17T09:13:23.820" v="318"/>
          <ac:spMkLst>
            <pc:docMk/>
            <pc:sldMk cId="2764939449" sldId="300"/>
            <ac:spMk id="12" creationId="{053FB2EE-284F-4C87-AB3D-BBF87A9FAB97}"/>
          </ac:spMkLst>
        </pc:spChg>
        <pc:grpChg chg="add">
          <ac:chgData name="MONA ABEDI" userId="S::19032126@students.ltu.edu.au::d7aefcfb-8606-449e-99d8-50cf35c1ce93" providerId="AD" clId="Web-{2B237671-5418-1120-BDFA-7DB41DD9A287}" dt="2020-08-17T09:13:23.820" v="318"/>
          <ac:grpSpMkLst>
            <pc:docMk/>
            <pc:sldMk cId="2764939449" sldId="300"/>
            <ac:grpSpMk id="11" creationId="{D2C4BFA1-2075-4901-9E24-E41D1FDD51FD}"/>
          </ac:grpSpMkLst>
        </pc:grpChg>
      </pc:sldChg>
      <pc:sldChg chg="addSp delSp modSp new mod setBg setClrOvrMap">
        <pc:chgData name="MONA ABEDI" userId="S::19032126@students.ltu.edu.au::d7aefcfb-8606-449e-99d8-50cf35c1ce93" providerId="AD" clId="Web-{2B237671-5418-1120-BDFA-7DB41DD9A287}" dt="2020-08-17T09:26:28.628" v="370" actId="1076"/>
        <pc:sldMkLst>
          <pc:docMk/>
          <pc:sldMk cId="2718184642" sldId="301"/>
        </pc:sldMkLst>
        <pc:spChg chg="add mod ord">
          <ac:chgData name="MONA ABEDI" userId="S::19032126@students.ltu.edu.au::d7aefcfb-8606-449e-99d8-50cf35c1ce93" providerId="AD" clId="Web-{2B237671-5418-1120-BDFA-7DB41DD9A287}" dt="2020-08-17T09:26:15.315" v="368" actId="20577"/>
          <ac:spMkLst>
            <pc:docMk/>
            <pc:sldMk cId="2718184642" sldId="301"/>
            <ac:spMk id="2" creationId="{C5598ABF-B8F7-4B9E-B364-EA8FA7E2DA9E}"/>
          </ac:spMkLst>
        </pc:spChg>
        <pc:spChg chg="add del">
          <ac:chgData name="MONA ABEDI" userId="S::19032126@students.ltu.edu.au::d7aefcfb-8606-449e-99d8-50cf35c1ce93" providerId="AD" clId="Web-{2B237671-5418-1120-BDFA-7DB41DD9A287}" dt="2020-08-17T09:08:28.009" v="284"/>
          <ac:spMkLst>
            <pc:docMk/>
            <pc:sldMk cId="2718184642" sldId="301"/>
            <ac:spMk id="3" creationId="{C5598ABF-B8F7-4B9E-B364-EA8FA7E2DA9E}"/>
          </ac:spMkLst>
        </pc:spChg>
        <pc:spChg chg="add del">
          <ac:chgData name="MONA ABEDI" userId="S::19032126@students.ltu.edu.au::d7aefcfb-8606-449e-99d8-50cf35c1ce93" providerId="AD" clId="Web-{2B237671-5418-1120-BDFA-7DB41DD9A287}" dt="2020-08-17T09:12:33.554" v="313"/>
          <ac:spMkLst>
            <pc:docMk/>
            <pc:sldMk cId="2718184642" sldId="301"/>
            <ac:spMk id="9" creationId="{0671A8AE-40A1-4631-A6B8-581AFF065482}"/>
          </ac:spMkLst>
        </pc:spChg>
        <pc:spChg chg="add del">
          <ac:chgData name="MONA ABEDI" userId="S::19032126@students.ltu.edu.au::d7aefcfb-8606-449e-99d8-50cf35c1ce93" providerId="AD" clId="Web-{2B237671-5418-1120-BDFA-7DB41DD9A287}" dt="2020-08-17T09:10:32.680" v="299"/>
          <ac:spMkLst>
            <pc:docMk/>
            <pc:sldMk cId="2718184642" sldId="301"/>
            <ac:spMk id="10" creationId="{C5598ABF-B8F7-4B9E-B364-EA8FA7E2DA9E}"/>
          </ac:spMkLst>
        </pc:spChg>
        <pc:spChg chg="add del">
          <ac:chgData name="MONA ABEDI" userId="S::19032126@students.ltu.edu.au::d7aefcfb-8606-449e-99d8-50cf35c1ce93" providerId="AD" clId="Web-{2B237671-5418-1120-BDFA-7DB41DD9A287}" dt="2020-08-17T09:12:33.554" v="313"/>
          <ac:spMkLst>
            <pc:docMk/>
            <pc:sldMk cId="2718184642" sldId="301"/>
            <ac:spMk id="11" creationId="{AB58EF07-17C2-48CF-ABB0-EEF1F17CB8F0}"/>
          </ac:spMkLst>
        </pc:spChg>
        <pc:spChg chg="add del">
          <ac:chgData name="MONA ABEDI" userId="S::19032126@students.ltu.edu.au::d7aefcfb-8606-449e-99d8-50cf35c1ce93" providerId="AD" clId="Web-{2B237671-5418-1120-BDFA-7DB41DD9A287}" dt="2020-08-17T09:12:33.554" v="313"/>
          <ac:spMkLst>
            <pc:docMk/>
            <pc:sldMk cId="2718184642" sldId="301"/>
            <ac:spMk id="13" creationId="{AF2F604E-43BE-4DC3-B983-E071523364F8}"/>
          </ac:spMkLst>
        </pc:spChg>
        <pc:spChg chg="add del">
          <ac:chgData name="MONA ABEDI" userId="S::19032126@students.ltu.edu.au::d7aefcfb-8606-449e-99d8-50cf35c1ce93" providerId="AD" clId="Web-{2B237671-5418-1120-BDFA-7DB41DD9A287}" dt="2020-08-17T09:12:33.554" v="313"/>
          <ac:spMkLst>
            <pc:docMk/>
            <pc:sldMk cId="2718184642" sldId="301"/>
            <ac:spMk id="15" creationId="{08C9B587-E65E-4B52-B37C-ABEBB6E87928}"/>
          </ac:spMkLst>
        </pc:spChg>
        <pc:spChg chg="add del">
          <ac:chgData name="MONA ABEDI" userId="S::19032126@students.ltu.edu.au::d7aefcfb-8606-449e-99d8-50cf35c1ce93" providerId="AD" clId="Web-{2B237671-5418-1120-BDFA-7DB41DD9A287}" dt="2020-08-17T09:26:03.081" v="365"/>
          <ac:spMkLst>
            <pc:docMk/>
            <pc:sldMk cId="2718184642" sldId="301"/>
            <ac:spMk id="20" creationId="{7F7D7B8D-EF99-4CA1-AB1E-4C0C047409F5}"/>
          </ac:spMkLst>
        </pc:spChg>
        <pc:spChg chg="add">
          <ac:chgData name="MONA ABEDI" userId="S::19032126@students.ltu.edu.au::d7aefcfb-8606-449e-99d8-50cf35c1ce93" providerId="AD" clId="Web-{2B237671-5418-1120-BDFA-7DB41DD9A287}" dt="2020-08-17T09:26:03.081" v="365"/>
          <ac:spMkLst>
            <pc:docMk/>
            <pc:sldMk cId="2718184642" sldId="301"/>
            <ac:spMk id="25" creationId="{303CC970-4826-4CED-8063-0FB676635452}"/>
          </ac:spMkLst>
        </pc:spChg>
        <pc:spChg chg="add">
          <ac:chgData name="MONA ABEDI" userId="S::19032126@students.ltu.edu.au::d7aefcfb-8606-449e-99d8-50cf35c1ce93" providerId="AD" clId="Web-{2B237671-5418-1120-BDFA-7DB41DD9A287}" dt="2020-08-17T09:26:03.081" v="365"/>
          <ac:spMkLst>
            <pc:docMk/>
            <pc:sldMk cId="2718184642" sldId="301"/>
            <ac:spMk id="27" creationId="{14490D63-3365-45CC-AC50-705C1B76815F}"/>
          </ac:spMkLst>
        </pc:spChg>
        <pc:picChg chg="add del mod">
          <ac:chgData name="MONA ABEDI" userId="S::19032126@students.ltu.edu.au::d7aefcfb-8606-449e-99d8-50cf35c1ce93" providerId="AD" clId="Web-{2B237671-5418-1120-BDFA-7DB41DD9A287}" dt="2020-08-17T09:10:24.149" v="293"/>
          <ac:picMkLst>
            <pc:docMk/>
            <pc:sldMk cId="2718184642" sldId="301"/>
            <ac:picMk id="4" creationId="{64F89EB1-DFAA-4268-BE65-A713D83100DA}"/>
          </ac:picMkLst>
        </pc:picChg>
        <pc:picChg chg="add mod">
          <ac:chgData name="MONA ABEDI" userId="S::19032126@students.ltu.edu.au::d7aefcfb-8606-449e-99d8-50cf35c1ce93" providerId="AD" clId="Web-{2B237671-5418-1120-BDFA-7DB41DD9A287}" dt="2020-08-17T09:26:28.628" v="370" actId="1076"/>
          <ac:picMkLst>
            <pc:docMk/>
            <pc:sldMk cId="2718184642" sldId="301"/>
            <ac:picMk id="5" creationId="{64EA3C70-6451-43A9-912D-007B00147BB5}"/>
          </ac:picMkLst>
        </pc:picChg>
      </pc:sldChg>
      <pc:sldChg chg="addSp delSp modSp new mod setBg">
        <pc:chgData name="MONA ABEDI" userId="S::19032126@students.ltu.edu.au::d7aefcfb-8606-449e-99d8-50cf35c1ce93" providerId="AD" clId="Web-{2B237671-5418-1120-BDFA-7DB41DD9A287}" dt="2020-08-17T09:24:04.847" v="363" actId="14100"/>
        <pc:sldMkLst>
          <pc:docMk/>
          <pc:sldMk cId="1369400620" sldId="302"/>
        </pc:sldMkLst>
        <pc:spChg chg="add del">
          <ac:chgData name="MONA ABEDI" userId="S::19032126@students.ltu.edu.au::d7aefcfb-8606-449e-99d8-50cf35c1ce93" providerId="AD" clId="Web-{2B237671-5418-1120-BDFA-7DB41DD9A287}" dt="2020-08-17T09:22:56.879" v="352"/>
          <ac:spMkLst>
            <pc:docMk/>
            <pc:sldMk cId="1369400620" sldId="302"/>
            <ac:spMk id="7" creationId="{1500B4A4-B1F1-41EA-886A-B8A210DBCA3B}"/>
          </ac:spMkLst>
        </pc:spChg>
        <pc:spChg chg="add del">
          <ac:chgData name="MONA ABEDI" userId="S::19032126@students.ltu.edu.au::d7aefcfb-8606-449e-99d8-50cf35c1ce93" providerId="AD" clId="Web-{2B237671-5418-1120-BDFA-7DB41DD9A287}" dt="2020-08-17T09:22:56.879" v="352"/>
          <ac:spMkLst>
            <pc:docMk/>
            <pc:sldMk cId="1369400620" sldId="302"/>
            <ac:spMk id="9" creationId="{5E55A99C-0BDC-4DBE-8E40-9FA66F629FA1}"/>
          </ac:spMkLst>
        </pc:spChg>
        <pc:spChg chg="add del">
          <ac:chgData name="MONA ABEDI" userId="S::19032126@students.ltu.edu.au::d7aefcfb-8606-449e-99d8-50cf35c1ce93" providerId="AD" clId="Web-{2B237671-5418-1120-BDFA-7DB41DD9A287}" dt="2020-08-17T09:23:30.347" v="356"/>
          <ac:spMkLst>
            <pc:docMk/>
            <pc:sldMk cId="1369400620" sldId="302"/>
            <ac:spMk id="11" creationId="{A169D286-F4D7-4C8B-A6BD-D05384C7F1D8}"/>
          </ac:spMkLst>
        </pc:spChg>
        <pc:spChg chg="add del">
          <ac:chgData name="MONA ABEDI" userId="S::19032126@students.ltu.edu.au::d7aefcfb-8606-449e-99d8-50cf35c1ce93" providerId="AD" clId="Web-{2B237671-5418-1120-BDFA-7DB41DD9A287}" dt="2020-08-17T09:23:30.347" v="356"/>
          <ac:spMkLst>
            <pc:docMk/>
            <pc:sldMk cId="1369400620" sldId="302"/>
            <ac:spMk id="12" creationId="{39E8235E-135E-4261-8F54-2B316E493C42}"/>
          </ac:spMkLst>
        </pc:spChg>
        <pc:spChg chg="add del">
          <ac:chgData name="MONA ABEDI" userId="S::19032126@students.ltu.edu.au::d7aefcfb-8606-449e-99d8-50cf35c1ce93" providerId="AD" clId="Web-{2B237671-5418-1120-BDFA-7DB41DD9A287}" dt="2020-08-17T09:23:30.347" v="356"/>
          <ac:spMkLst>
            <pc:docMk/>
            <pc:sldMk cId="1369400620" sldId="302"/>
            <ac:spMk id="13" creationId="{D4ED8EC3-4D57-4620-93CE-4E6661F09A3E}"/>
          </ac:spMkLst>
        </pc:spChg>
        <pc:spChg chg="add del">
          <ac:chgData name="MONA ABEDI" userId="S::19032126@students.ltu.edu.au::d7aefcfb-8606-449e-99d8-50cf35c1ce93" providerId="AD" clId="Web-{2B237671-5418-1120-BDFA-7DB41DD9A287}" dt="2020-08-17T09:22:56.863" v="351"/>
          <ac:spMkLst>
            <pc:docMk/>
            <pc:sldMk cId="1369400620" sldId="302"/>
            <ac:spMk id="14" creationId="{69D184B2-2226-4E31-BCCB-444330767440}"/>
          </ac:spMkLst>
        </pc:spChg>
        <pc:spChg chg="add del">
          <ac:chgData name="MONA ABEDI" userId="S::19032126@students.ltu.edu.au::d7aefcfb-8606-449e-99d8-50cf35c1ce93" providerId="AD" clId="Web-{2B237671-5418-1120-BDFA-7DB41DD9A287}" dt="2020-08-17T09:23:30.347" v="356"/>
          <ac:spMkLst>
            <pc:docMk/>
            <pc:sldMk cId="1369400620" sldId="302"/>
            <ac:spMk id="15" creationId="{83BCB34A-2F40-4F41-8488-A134C1C155B7}"/>
          </ac:spMkLst>
        </pc:spChg>
        <pc:spChg chg="add del">
          <ac:chgData name="MONA ABEDI" userId="S::19032126@students.ltu.edu.au::d7aefcfb-8606-449e-99d8-50cf35c1ce93" providerId="AD" clId="Web-{2B237671-5418-1120-BDFA-7DB41DD9A287}" dt="2020-08-17T09:22:56.863" v="351"/>
          <ac:spMkLst>
            <pc:docMk/>
            <pc:sldMk cId="1369400620" sldId="302"/>
            <ac:spMk id="16" creationId="{1AC4D4E3-486A-464A-8EC8-D44881097267}"/>
          </ac:spMkLst>
        </pc:spChg>
        <pc:spChg chg="add del">
          <ac:chgData name="MONA ABEDI" userId="S::19032126@students.ltu.edu.au::d7aefcfb-8606-449e-99d8-50cf35c1ce93" providerId="AD" clId="Web-{2B237671-5418-1120-BDFA-7DB41DD9A287}" dt="2020-08-17T09:22:56.863" v="351"/>
          <ac:spMkLst>
            <pc:docMk/>
            <pc:sldMk cId="1369400620" sldId="302"/>
            <ac:spMk id="18" creationId="{864DE13E-58EB-4475-B79C-0D4FC651239B}"/>
          </ac:spMkLst>
        </pc:spChg>
        <pc:spChg chg="add del">
          <ac:chgData name="MONA ABEDI" userId="S::19032126@students.ltu.edu.au::d7aefcfb-8606-449e-99d8-50cf35c1ce93" providerId="AD" clId="Web-{2B237671-5418-1120-BDFA-7DB41DD9A287}" dt="2020-08-17T09:23:30.347" v="356"/>
          <ac:spMkLst>
            <pc:docMk/>
            <pc:sldMk cId="1369400620" sldId="302"/>
            <ac:spMk id="22" creationId="{F78382DC-4207-465E-B379-1E16448AA222}"/>
          </ac:spMkLst>
        </pc:spChg>
        <pc:picChg chg="add mod ord">
          <ac:chgData name="MONA ABEDI" userId="S::19032126@students.ltu.edu.au::d7aefcfb-8606-449e-99d8-50cf35c1ce93" providerId="AD" clId="Web-{2B237671-5418-1120-BDFA-7DB41DD9A287}" dt="2020-08-17T09:24:04.847" v="363" actId="14100"/>
          <ac:picMkLst>
            <pc:docMk/>
            <pc:sldMk cId="1369400620" sldId="302"/>
            <ac:picMk id="2" creationId="{5EBDF511-078C-44FE-9BF2-FDE873917ABA}"/>
          </ac:picMkLst>
        </pc:picChg>
        <pc:picChg chg="add mod">
          <ac:chgData name="MONA ABEDI" userId="S::19032126@students.ltu.edu.au::d7aefcfb-8606-449e-99d8-50cf35c1ce93" providerId="AD" clId="Web-{2B237671-5418-1120-BDFA-7DB41DD9A287}" dt="2020-08-17T09:23:45.894" v="360" actId="14100"/>
          <ac:picMkLst>
            <pc:docMk/>
            <pc:sldMk cId="1369400620" sldId="302"/>
            <ac:picMk id="3" creationId="{BF22BD01-AA29-4FDB-B3CC-FC71A17B819E}"/>
          </ac:picMkLst>
        </pc:picChg>
        <pc:cxnChg chg="add del">
          <ac:chgData name="MONA ABEDI" userId="S::19032126@students.ltu.edu.au::d7aefcfb-8606-449e-99d8-50cf35c1ce93" providerId="AD" clId="Web-{2B237671-5418-1120-BDFA-7DB41DD9A287}" dt="2020-08-17T09:22:56.863" v="351"/>
          <ac:cxnSpMkLst>
            <pc:docMk/>
            <pc:sldMk cId="1369400620" sldId="302"/>
            <ac:cxnSpMk id="20" creationId="{02E9B2EE-76CA-47F3-9977-3F2FCB7FD252}"/>
          </ac:cxnSpMkLst>
        </pc:cxnChg>
      </pc:sldChg>
    </pc:docChg>
  </pc:docChgLst>
  <pc:docChgLst>
    <pc:chgData name="LIAM MAGUIRE" userId="S::18344533@students.ltu.edu.au::7c2e06d2-7e16-4955-99bd-e2b069879401" providerId="AD" clId="Web-{90C2BBAB-7097-A56A-264B-660388080C2D}"/>
    <pc:docChg chg="addSld delSld sldOrd">
      <pc:chgData name="LIAM MAGUIRE" userId="S::18344533@students.ltu.edu.au::7c2e06d2-7e16-4955-99bd-e2b069879401" providerId="AD" clId="Web-{90C2BBAB-7097-A56A-264B-660388080C2D}" dt="2020-08-17T11:41:46.881" v="5"/>
      <pc:docMkLst>
        <pc:docMk/>
      </pc:docMkLst>
      <pc:sldChg chg="add ord">
        <pc:chgData name="LIAM MAGUIRE" userId="S::18344533@students.ltu.edu.au::7c2e06d2-7e16-4955-99bd-e2b069879401" providerId="AD" clId="Web-{90C2BBAB-7097-A56A-264B-660388080C2D}" dt="2020-08-17T11:41:46.881" v="5"/>
        <pc:sldMkLst>
          <pc:docMk/>
          <pc:sldMk cId="2296333884" sldId="304"/>
        </pc:sldMkLst>
      </pc:sldChg>
      <pc:sldChg chg="add ord">
        <pc:chgData name="LIAM MAGUIRE" userId="S::18344533@students.ltu.edu.au::7c2e06d2-7e16-4955-99bd-e2b069879401" providerId="AD" clId="Web-{90C2BBAB-7097-A56A-264B-660388080C2D}" dt="2020-08-17T11:41:45.099" v="4"/>
        <pc:sldMkLst>
          <pc:docMk/>
          <pc:sldMk cId="3681834792" sldId="305"/>
        </pc:sldMkLst>
      </pc:sldChg>
      <pc:sldChg chg="add del">
        <pc:chgData name="LIAM MAGUIRE" userId="S::18344533@students.ltu.edu.au::7c2e06d2-7e16-4955-99bd-e2b069879401" providerId="AD" clId="Web-{90C2BBAB-7097-A56A-264B-660388080C2D}" dt="2020-08-17T11:41:43.349" v="3"/>
        <pc:sldMkLst>
          <pc:docMk/>
          <pc:sldMk cId="1036806928" sldId="306"/>
        </pc:sldMkLst>
      </pc:sldChg>
    </pc:docChg>
  </pc:docChgLst>
  <pc:docChgLst>
    <pc:chgData name="MARGARETA ALICIA HADISAPUTRA" userId="S::18858284@students.ltu.edu.au::c7f74bda-7981-4935-9a11-af65f3ab8d67" providerId="AD" clId="Web-{8E2604D4-CBB4-649A-1D5B-58003B0B2E03}"/>
    <pc:docChg chg="addSld delSld modSld">
      <pc:chgData name="MARGARETA ALICIA HADISAPUTRA" userId="S::18858284@students.ltu.edu.au::c7f74bda-7981-4935-9a11-af65f3ab8d67" providerId="AD" clId="Web-{8E2604D4-CBB4-649A-1D5B-58003B0B2E03}" dt="2020-08-17T07:38:41.142" v="1377" actId="1076"/>
      <pc:docMkLst>
        <pc:docMk/>
      </pc:docMkLst>
      <pc:sldChg chg="modSp mod setBg">
        <pc:chgData name="MARGARETA ALICIA HADISAPUTRA" userId="S::18858284@students.ltu.edu.au::c7f74bda-7981-4935-9a11-af65f3ab8d67" providerId="AD" clId="Web-{8E2604D4-CBB4-649A-1D5B-58003B0B2E03}" dt="2020-08-17T07:38:08.705" v="1368"/>
        <pc:sldMkLst>
          <pc:docMk/>
          <pc:sldMk cId="3570971963" sldId="260"/>
        </pc:sldMkLst>
        <pc:picChg chg="mod">
          <ac:chgData name="MARGARETA ALICIA HADISAPUTRA" userId="S::18858284@students.ltu.edu.au::c7f74bda-7981-4935-9a11-af65f3ab8d67" providerId="AD" clId="Web-{8E2604D4-CBB4-649A-1D5B-58003B0B2E03}" dt="2020-08-17T07:38:08.705" v="1368"/>
          <ac:picMkLst>
            <pc:docMk/>
            <pc:sldMk cId="3570971963" sldId="260"/>
            <ac:picMk id="4" creationId="{D03A418B-83DD-45D3-9BE0-116EBFA676AB}"/>
          </ac:picMkLst>
        </pc:picChg>
      </pc:sldChg>
      <pc:sldChg chg="modSp">
        <pc:chgData name="MARGARETA ALICIA HADISAPUTRA" userId="S::18858284@students.ltu.edu.au::c7f74bda-7981-4935-9a11-af65f3ab8d67" providerId="AD" clId="Web-{8E2604D4-CBB4-649A-1D5B-58003B0B2E03}" dt="2020-08-17T07:38:18.142" v="1370"/>
        <pc:sldMkLst>
          <pc:docMk/>
          <pc:sldMk cId="3992068326" sldId="261"/>
        </pc:sldMkLst>
        <pc:picChg chg="mod">
          <ac:chgData name="MARGARETA ALICIA HADISAPUTRA" userId="S::18858284@students.ltu.edu.au::c7f74bda-7981-4935-9a11-af65f3ab8d67" providerId="AD" clId="Web-{8E2604D4-CBB4-649A-1D5B-58003B0B2E03}" dt="2020-08-17T07:38:18.142" v="1370"/>
          <ac:picMkLst>
            <pc:docMk/>
            <pc:sldMk cId="3992068326" sldId="261"/>
            <ac:picMk id="4" creationId="{3DC7084F-DEE2-4B77-BDB6-ABA207D33E28}"/>
          </ac:picMkLst>
        </pc:picChg>
      </pc:sldChg>
      <pc:sldChg chg="modSp">
        <pc:chgData name="MARGARETA ALICIA HADISAPUTRA" userId="S::18858284@students.ltu.edu.au::c7f74bda-7981-4935-9a11-af65f3ab8d67" providerId="AD" clId="Web-{8E2604D4-CBB4-649A-1D5B-58003B0B2E03}" dt="2020-08-17T07:38:29.580" v="1374"/>
        <pc:sldMkLst>
          <pc:docMk/>
          <pc:sldMk cId="2856182807" sldId="264"/>
        </pc:sldMkLst>
        <pc:picChg chg="mod">
          <ac:chgData name="MARGARETA ALICIA HADISAPUTRA" userId="S::18858284@students.ltu.edu.au::c7f74bda-7981-4935-9a11-af65f3ab8d67" providerId="AD" clId="Web-{8E2604D4-CBB4-649A-1D5B-58003B0B2E03}" dt="2020-08-17T07:38:25.955" v="1372"/>
          <ac:picMkLst>
            <pc:docMk/>
            <pc:sldMk cId="2856182807" sldId="264"/>
            <ac:picMk id="3" creationId="{24E8B6BB-5BD9-40AD-BE2A-2852102DF15F}"/>
          </ac:picMkLst>
        </pc:picChg>
        <pc:picChg chg="mod">
          <ac:chgData name="MARGARETA ALICIA HADISAPUTRA" userId="S::18858284@students.ltu.edu.au::c7f74bda-7981-4935-9a11-af65f3ab8d67" providerId="AD" clId="Web-{8E2604D4-CBB4-649A-1D5B-58003B0B2E03}" dt="2020-08-17T07:38:23.627" v="1371"/>
          <ac:picMkLst>
            <pc:docMk/>
            <pc:sldMk cId="2856182807" sldId="264"/>
            <ac:picMk id="7" creationId="{FB229C82-4139-4484-9740-D325504061C6}"/>
          </ac:picMkLst>
        </pc:picChg>
        <pc:picChg chg="mod">
          <ac:chgData name="MARGARETA ALICIA HADISAPUTRA" userId="S::18858284@students.ltu.edu.au::c7f74bda-7981-4935-9a11-af65f3ab8d67" providerId="AD" clId="Web-{8E2604D4-CBB4-649A-1D5B-58003B0B2E03}" dt="2020-08-17T07:38:27.533" v="1373"/>
          <ac:picMkLst>
            <pc:docMk/>
            <pc:sldMk cId="2856182807" sldId="264"/>
            <ac:picMk id="9" creationId="{CF0FD356-75A2-4E84-8A44-CE0AD7E89C78}"/>
          </ac:picMkLst>
        </pc:picChg>
        <pc:picChg chg="mod">
          <ac:chgData name="MARGARETA ALICIA HADISAPUTRA" userId="S::18858284@students.ltu.edu.au::c7f74bda-7981-4935-9a11-af65f3ab8d67" providerId="AD" clId="Web-{8E2604D4-CBB4-649A-1D5B-58003B0B2E03}" dt="2020-08-17T07:38:29.580" v="1374"/>
          <ac:picMkLst>
            <pc:docMk/>
            <pc:sldMk cId="2856182807" sldId="264"/>
            <ac:picMk id="10" creationId="{8A195622-E369-4BF6-981C-0A3BF71A8AD5}"/>
          </ac:picMkLst>
        </pc:picChg>
      </pc:sldChg>
      <pc:sldChg chg="modSp">
        <pc:chgData name="MARGARETA ALICIA HADISAPUTRA" userId="S::18858284@students.ltu.edu.au::c7f74bda-7981-4935-9a11-af65f3ab8d67" providerId="AD" clId="Web-{8E2604D4-CBB4-649A-1D5B-58003B0B2E03}" dt="2020-08-17T07:38:41.142" v="1377" actId="1076"/>
        <pc:sldMkLst>
          <pc:docMk/>
          <pc:sldMk cId="1407384261" sldId="265"/>
        </pc:sldMkLst>
        <pc:picChg chg="mod">
          <ac:chgData name="MARGARETA ALICIA HADISAPUTRA" userId="S::18858284@students.ltu.edu.au::c7f74bda-7981-4935-9a11-af65f3ab8d67" providerId="AD" clId="Web-{8E2604D4-CBB4-649A-1D5B-58003B0B2E03}" dt="2020-08-17T07:38:35.002" v="1375"/>
          <ac:picMkLst>
            <pc:docMk/>
            <pc:sldMk cId="1407384261" sldId="265"/>
            <ac:picMk id="4" creationId="{8E765668-42C3-4237-8FA5-666E924C6AF3}"/>
          </ac:picMkLst>
        </pc:picChg>
        <pc:picChg chg="mod">
          <ac:chgData name="MARGARETA ALICIA HADISAPUTRA" userId="S::18858284@students.ltu.edu.au::c7f74bda-7981-4935-9a11-af65f3ab8d67" providerId="AD" clId="Web-{8E2604D4-CBB4-649A-1D5B-58003B0B2E03}" dt="2020-08-17T07:38:41.142" v="1377" actId="1076"/>
          <ac:picMkLst>
            <pc:docMk/>
            <pc:sldMk cId="1407384261" sldId="265"/>
            <ac:picMk id="7" creationId="{F6109033-1F50-4F7D-BC60-CDF74C829FF7}"/>
          </ac:picMkLst>
        </pc:picChg>
      </pc:sldChg>
      <pc:sldChg chg="del">
        <pc:chgData name="MARGARETA ALICIA HADISAPUTRA" userId="S::18858284@students.ltu.edu.au::c7f74bda-7981-4935-9a11-af65f3ab8d67" providerId="AD" clId="Web-{8E2604D4-CBB4-649A-1D5B-58003B0B2E03}" dt="2020-08-17T05:46:50.438" v="1"/>
        <pc:sldMkLst>
          <pc:docMk/>
          <pc:sldMk cId="3759211772" sldId="281"/>
        </pc:sldMkLst>
      </pc:sldChg>
      <pc:sldChg chg="add">
        <pc:chgData name="MARGARETA ALICIA HADISAPUTRA" userId="S::18858284@students.ltu.edu.au::c7f74bda-7981-4935-9a11-af65f3ab8d67" providerId="AD" clId="Web-{8E2604D4-CBB4-649A-1D5B-58003B0B2E03}" dt="2020-08-17T05:46:46.016" v="0"/>
        <pc:sldMkLst>
          <pc:docMk/>
          <pc:sldMk cId="2321850601" sldId="282"/>
        </pc:sldMkLst>
      </pc:sldChg>
      <pc:sldChg chg="add del replId">
        <pc:chgData name="MARGARETA ALICIA HADISAPUTRA" userId="S::18858284@students.ltu.edu.au::c7f74bda-7981-4935-9a11-af65f3ab8d67" providerId="AD" clId="Web-{8E2604D4-CBB4-649A-1D5B-58003B0B2E03}" dt="2020-08-17T05:47:25.672" v="3"/>
        <pc:sldMkLst>
          <pc:docMk/>
          <pc:sldMk cId="302492618" sldId="283"/>
        </pc:sldMkLst>
      </pc:sldChg>
      <pc:sldChg chg="addSp modSp new mod setBg modNotes">
        <pc:chgData name="MARGARETA ALICIA HADISAPUTRA" userId="S::18858284@students.ltu.edu.au::c7f74bda-7981-4935-9a11-af65f3ab8d67" providerId="AD" clId="Web-{8E2604D4-CBB4-649A-1D5B-58003B0B2E03}" dt="2020-08-17T06:51:59.460" v="1292"/>
        <pc:sldMkLst>
          <pc:docMk/>
          <pc:sldMk cId="3405655595" sldId="283"/>
        </pc:sldMkLst>
        <pc:spChg chg="mod">
          <ac:chgData name="MARGARETA ALICIA HADISAPUTRA" userId="S::18858284@students.ltu.edu.au::c7f74bda-7981-4935-9a11-af65f3ab8d67" providerId="AD" clId="Web-{8E2604D4-CBB4-649A-1D5B-58003B0B2E03}" dt="2020-08-17T06:09:03.258" v="370" actId="20577"/>
          <ac:spMkLst>
            <pc:docMk/>
            <pc:sldMk cId="3405655595" sldId="283"/>
            <ac:spMk id="2" creationId="{1361AB37-107F-44EF-A5D9-0A0272ECFA36}"/>
          </ac:spMkLst>
        </pc:spChg>
        <pc:spChg chg="mod">
          <ac:chgData name="MARGARETA ALICIA HADISAPUTRA" userId="S::18858284@students.ltu.edu.au::c7f74bda-7981-4935-9a11-af65f3ab8d67" providerId="AD" clId="Web-{8E2604D4-CBB4-649A-1D5B-58003B0B2E03}" dt="2020-08-17T05:56:19.988" v="186" actId="20577"/>
          <ac:spMkLst>
            <pc:docMk/>
            <pc:sldMk cId="3405655595" sldId="283"/>
            <ac:spMk id="3" creationId="{FF3D6D4E-1F6B-472B-9720-8E20253B34B9}"/>
          </ac:spMkLst>
        </pc:spChg>
        <pc:picChg chg="add">
          <ac:chgData name="MARGARETA ALICIA HADISAPUTRA" userId="S::18858284@students.ltu.edu.au::c7f74bda-7981-4935-9a11-af65f3ab8d67" providerId="AD" clId="Web-{8E2604D4-CBB4-649A-1D5B-58003B0B2E03}" dt="2020-08-17T05:53:13.612" v="117"/>
          <ac:picMkLst>
            <pc:docMk/>
            <pc:sldMk cId="3405655595" sldId="283"/>
            <ac:picMk id="5" creationId="{E990075F-D26D-4955-86ED-E3384D17FCF4}"/>
          </ac:picMkLst>
        </pc:picChg>
        <pc:cxnChg chg="add">
          <ac:chgData name="MARGARETA ALICIA HADISAPUTRA" userId="S::18858284@students.ltu.edu.au::c7f74bda-7981-4935-9a11-af65f3ab8d67" providerId="AD" clId="Web-{8E2604D4-CBB4-649A-1D5B-58003B0B2E03}" dt="2020-08-17T05:53:13.612" v="117"/>
          <ac:cxnSpMkLst>
            <pc:docMk/>
            <pc:sldMk cId="3405655595" sldId="283"/>
            <ac:cxnSpMk id="9" creationId="{A7F400EE-A8A5-48AF-B4D6-291B52C6F0B0}"/>
          </ac:cxnSpMkLst>
        </pc:cxnChg>
      </pc:sldChg>
      <pc:sldChg chg="add del modNotes">
        <pc:chgData name="MARGARETA ALICIA HADISAPUTRA" userId="S::18858284@students.ltu.edu.au::c7f74bda-7981-4935-9a11-af65f3ab8d67" providerId="AD" clId="Web-{8E2604D4-CBB4-649A-1D5B-58003B0B2E03}" dt="2020-08-17T06:07:10.179" v="317"/>
        <pc:sldMkLst>
          <pc:docMk/>
          <pc:sldMk cId="1591098419" sldId="284"/>
        </pc:sldMkLst>
      </pc:sldChg>
      <pc:sldChg chg="add del replId">
        <pc:chgData name="MARGARETA ALICIA HADISAPUTRA" userId="S::18858284@students.ltu.edu.au::c7f74bda-7981-4935-9a11-af65f3ab8d67" providerId="AD" clId="Web-{8E2604D4-CBB4-649A-1D5B-58003B0B2E03}" dt="2020-08-17T05:56:51.832" v="190"/>
        <pc:sldMkLst>
          <pc:docMk/>
          <pc:sldMk cId="3821217971" sldId="284"/>
        </pc:sldMkLst>
      </pc:sldChg>
      <pc:sldChg chg="add modNotes">
        <pc:chgData name="MARGARETA ALICIA HADISAPUTRA" userId="S::18858284@students.ltu.edu.au::c7f74bda-7981-4935-9a11-af65f3ab8d67" providerId="AD" clId="Web-{8E2604D4-CBB4-649A-1D5B-58003B0B2E03}" dt="2020-08-17T06:08:51.758" v="365"/>
        <pc:sldMkLst>
          <pc:docMk/>
          <pc:sldMk cId="3378184512" sldId="285"/>
        </pc:sldMkLst>
      </pc:sldChg>
      <pc:sldChg chg="addSp delSp modSp new mod setBg setClrOvrMap modNotes">
        <pc:chgData name="MARGARETA ALICIA HADISAPUTRA" userId="S::18858284@students.ltu.edu.au::c7f74bda-7981-4935-9a11-af65f3ab8d67" providerId="AD" clId="Web-{8E2604D4-CBB4-649A-1D5B-58003B0B2E03}" dt="2020-08-17T06:50:18.256" v="1281"/>
        <pc:sldMkLst>
          <pc:docMk/>
          <pc:sldMk cId="3640046615" sldId="286"/>
        </pc:sldMkLst>
        <pc:spChg chg="mod">
          <ac:chgData name="MARGARETA ALICIA HADISAPUTRA" userId="S::18858284@students.ltu.edu.au::c7f74bda-7981-4935-9a11-af65f3ab8d67" providerId="AD" clId="Web-{8E2604D4-CBB4-649A-1D5B-58003B0B2E03}" dt="2020-08-17T06:13:44.166" v="437"/>
          <ac:spMkLst>
            <pc:docMk/>
            <pc:sldMk cId="3640046615" sldId="286"/>
            <ac:spMk id="2" creationId="{18C99A85-2B9A-4C23-89C2-D801732B6C88}"/>
          </ac:spMkLst>
        </pc:spChg>
        <pc:spChg chg="add del mod">
          <ac:chgData name="MARGARETA ALICIA HADISAPUTRA" userId="S::18858284@students.ltu.edu.au::c7f74bda-7981-4935-9a11-af65f3ab8d67" providerId="AD" clId="Web-{8E2604D4-CBB4-649A-1D5B-58003B0B2E03}" dt="2020-08-17T06:13:44.166" v="437"/>
          <ac:spMkLst>
            <pc:docMk/>
            <pc:sldMk cId="3640046615" sldId="286"/>
            <ac:spMk id="3" creationId="{E85C1EBD-A08D-434A-8D7D-F714BA7635C7}"/>
          </ac:spMkLst>
        </pc:spChg>
        <pc:spChg chg="add del">
          <ac:chgData name="MARGARETA ALICIA HADISAPUTRA" userId="S::18858284@students.ltu.edu.au::c7f74bda-7981-4935-9a11-af65f3ab8d67" providerId="AD" clId="Web-{8E2604D4-CBB4-649A-1D5B-58003B0B2E03}" dt="2020-08-17T06:12:16.634" v="406"/>
          <ac:spMkLst>
            <pc:docMk/>
            <pc:sldMk cId="3640046615" sldId="286"/>
            <ac:spMk id="6" creationId="{46C2E80F-49A6-4372-B103-219D417A55ED}"/>
          </ac:spMkLst>
        </pc:spChg>
        <pc:spChg chg="add del">
          <ac:chgData name="MARGARETA ALICIA HADISAPUTRA" userId="S::18858284@students.ltu.edu.au::c7f74bda-7981-4935-9a11-af65f3ab8d67" providerId="AD" clId="Web-{8E2604D4-CBB4-649A-1D5B-58003B0B2E03}" dt="2020-08-17T06:12:14.071" v="404"/>
          <ac:spMkLst>
            <pc:docMk/>
            <pc:sldMk cId="3640046615" sldId="286"/>
            <ac:spMk id="9" creationId="{6C4028FD-8BAA-4A19-BFDE-594D991B7552}"/>
          </ac:spMkLst>
        </pc:spChg>
        <pc:spChg chg="add del">
          <ac:chgData name="MARGARETA ALICIA HADISAPUTRA" userId="S::18858284@students.ltu.edu.au::c7f74bda-7981-4935-9a11-af65f3ab8d67" providerId="AD" clId="Web-{8E2604D4-CBB4-649A-1D5B-58003B0B2E03}" dt="2020-08-17T06:12:33.197" v="410"/>
          <ac:spMkLst>
            <pc:docMk/>
            <pc:sldMk cId="3640046615" sldId="286"/>
            <ac:spMk id="11" creationId="{46C2E80F-49A6-4372-B103-219D417A55ED}"/>
          </ac:spMkLst>
        </pc:spChg>
        <pc:spChg chg="add del">
          <ac:chgData name="MARGARETA ALICIA HADISAPUTRA" userId="S::18858284@students.ltu.edu.au::c7f74bda-7981-4935-9a11-af65f3ab8d67" providerId="AD" clId="Web-{8E2604D4-CBB4-649A-1D5B-58003B0B2E03}" dt="2020-08-17T06:12:43.993" v="414"/>
          <ac:spMkLst>
            <pc:docMk/>
            <pc:sldMk cId="3640046615" sldId="286"/>
            <ac:spMk id="15" creationId="{6C4028FD-8BAA-4A19-BFDE-594D991B7552}"/>
          </ac:spMkLst>
        </pc:spChg>
        <pc:spChg chg="add del">
          <ac:chgData name="MARGARETA ALICIA HADISAPUTRA" userId="S::18858284@students.ltu.edu.au::c7f74bda-7981-4935-9a11-af65f3ab8d67" providerId="AD" clId="Web-{8E2604D4-CBB4-649A-1D5B-58003B0B2E03}" dt="2020-08-17T06:13:44.166" v="437"/>
          <ac:spMkLst>
            <pc:docMk/>
            <pc:sldMk cId="3640046615" sldId="286"/>
            <ac:spMk id="17" creationId="{B775CD93-9DF2-48CB-9F57-1BCA9A46C7FA}"/>
          </ac:spMkLst>
        </pc:spChg>
        <pc:spChg chg="add del">
          <ac:chgData name="MARGARETA ALICIA HADISAPUTRA" userId="S::18858284@students.ltu.edu.au::c7f74bda-7981-4935-9a11-af65f3ab8d67" providerId="AD" clId="Web-{8E2604D4-CBB4-649A-1D5B-58003B0B2E03}" dt="2020-08-17T06:13:44.166" v="437"/>
          <ac:spMkLst>
            <pc:docMk/>
            <pc:sldMk cId="3640046615" sldId="286"/>
            <ac:spMk id="18" creationId="{6166C6D1-23AC-49C4-BA07-238E4E9F8CEB}"/>
          </ac:spMkLst>
        </pc:spChg>
        <pc:spChg chg="add del">
          <ac:chgData name="MARGARETA ALICIA HADISAPUTRA" userId="S::18858284@students.ltu.edu.au::c7f74bda-7981-4935-9a11-af65f3ab8d67" providerId="AD" clId="Web-{8E2604D4-CBB4-649A-1D5B-58003B0B2E03}" dt="2020-08-17T06:13:44.166" v="437"/>
          <ac:spMkLst>
            <pc:docMk/>
            <pc:sldMk cId="3640046615" sldId="286"/>
            <ac:spMk id="19" creationId="{1C091803-41C2-48E0-9228-5148460C7479}"/>
          </ac:spMkLst>
        </pc:spChg>
        <pc:spChg chg="add del">
          <ac:chgData name="MARGARETA ALICIA HADISAPUTRA" userId="S::18858284@students.ltu.edu.au::c7f74bda-7981-4935-9a11-af65f3ab8d67" providerId="AD" clId="Web-{8E2604D4-CBB4-649A-1D5B-58003B0B2E03}" dt="2020-08-17T06:13:23.076" v="432"/>
          <ac:spMkLst>
            <pc:docMk/>
            <pc:sldMk cId="3640046615" sldId="286"/>
            <ac:spMk id="22" creationId="{2F56F8EA-3356-4455-9899-320874F6E465}"/>
          </ac:spMkLst>
        </pc:spChg>
        <pc:spChg chg="add del">
          <ac:chgData name="MARGARETA ALICIA HADISAPUTRA" userId="S::18858284@students.ltu.edu.au::c7f74bda-7981-4935-9a11-af65f3ab8d67" providerId="AD" clId="Web-{8E2604D4-CBB4-649A-1D5B-58003B0B2E03}" dt="2020-08-17T06:13:13.947" v="430"/>
          <ac:spMkLst>
            <pc:docMk/>
            <pc:sldMk cId="3640046615" sldId="286"/>
            <ac:spMk id="25" creationId="{2B566528-1B12-4246-9431-5C2D7D081168}"/>
          </ac:spMkLst>
        </pc:spChg>
        <pc:spChg chg="add del">
          <ac:chgData name="MARGARETA ALICIA HADISAPUTRA" userId="S::18858284@students.ltu.edu.au::c7f74bda-7981-4935-9a11-af65f3ab8d67" providerId="AD" clId="Web-{8E2604D4-CBB4-649A-1D5B-58003B0B2E03}" dt="2020-08-17T06:13:33.275" v="434"/>
          <ac:spMkLst>
            <pc:docMk/>
            <pc:sldMk cId="3640046615" sldId="286"/>
            <ac:spMk id="26" creationId="{C5E6CFF1-2F42-4E10-9A97-F116F46F53FE}"/>
          </ac:spMkLst>
        </pc:spChg>
        <pc:spChg chg="add del">
          <ac:chgData name="MARGARETA ALICIA HADISAPUTRA" userId="S::18858284@students.ltu.edu.au::c7f74bda-7981-4935-9a11-af65f3ab8d67" providerId="AD" clId="Web-{8E2604D4-CBB4-649A-1D5B-58003B0B2E03}" dt="2020-08-17T06:13:13.947" v="430"/>
          <ac:spMkLst>
            <pc:docMk/>
            <pc:sldMk cId="3640046615" sldId="286"/>
            <ac:spMk id="27" creationId="{2E80C965-DB6D-4F81-9E9E-B027384D0BD6}"/>
          </ac:spMkLst>
        </pc:spChg>
        <pc:spChg chg="add del">
          <ac:chgData name="MARGARETA ALICIA HADISAPUTRA" userId="S::18858284@students.ltu.edu.au::c7f74bda-7981-4935-9a11-af65f3ab8d67" providerId="AD" clId="Web-{8E2604D4-CBB4-649A-1D5B-58003B0B2E03}" dt="2020-08-17T06:13:13.947" v="430"/>
          <ac:spMkLst>
            <pc:docMk/>
            <pc:sldMk cId="3640046615" sldId="286"/>
            <ac:spMk id="29" creationId="{A580F890-B085-4E95-96AA-55AEBEC5CE6E}"/>
          </ac:spMkLst>
        </pc:spChg>
        <pc:spChg chg="add del">
          <ac:chgData name="MARGARETA ALICIA HADISAPUTRA" userId="S::18858284@students.ltu.edu.au::c7f74bda-7981-4935-9a11-af65f3ab8d67" providerId="AD" clId="Web-{8E2604D4-CBB4-649A-1D5B-58003B0B2E03}" dt="2020-08-17T06:13:13.947" v="430"/>
          <ac:spMkLst>
            <pc:docMk/>
            <pc:sldMk cId="3640046615" sldId="286"/>
            <ac:spMk id="31" creationId="{D3F51FEB-38FB-4F6C-9F7B-2F2AFAB65463}"/>
          </ac:spMkLst>
        </pc:spChg>
        <pc:spChg chg="add del">
          <ac:chgData name="MARGARETA ALICIA HADISAPUTRA" userId="S::18858284@students.ltu.edu.au::c7f74bda-7981-4935-9a11-af65f3ab8d67" providerId="AD" clId="Web-{8E2604D4-CBB4-649A-1D5B-58003B0B2E03}" dt="2020-08-17T06:13:44.134" v="436"/>
          <ac:spMkLst>
            <pc:docMk/>
            <pc:sldMk cId="3640046615" sldId="286"/>
            <ac:spMk id="32" creationId="{D3E17859-C5F0-476F-A082-A4CB8841DB24}"/>
          </ac:spMkLst>
        </pc:spChg>
        <pc:spChg chg="add del">
          <ac:chgData name="MARGARETA ALICIA HADISAPUTRA" userId="S::18858284@students.ltu.edu.au::c7f74bda-7981-4935-9a11-af65f3ab8d67" providerId="AD" clId="Web-{8E2604D4-CBB4-649A-1D5B-58003B0B2E03}" dt="2020-08-17T06:13:13.947" v="430"/>
          <ac:spMkLst>
            <pc:docMk/>
            <pc:sldMk cId="3640046615" sldId="286"/>
            <ac:spMk id="33" creationId="{1E547BA6-BAE0-43BB-A7CA-60F69CE252F0}"/>
          </ac:spMkLst>
        </pc:spChg>
        <pc:spChg chg="add del">
          <ac:chgData name="MARGARETA ALICIA HADISAPUTRA" userId="S::18858284@students.ltu.edu.au::c7f74bda-7981-4935-9a11-af65f3ab8d67" providerId="AD" clId="Web-{8E2604D4-CBB4-649A-1D5B-58003B0B2E03}" dt="2020-08-17T06:13:44.134" v="436"/>
          <ac:spMkLst>
            <pc:docMk/>
            <pc:sldMk cId="3640046615" sldId="286"/>
            <ac:spMk id="35" creationId="{70BEB1E7-2F88-40BC-B73D-42E5B6F80BFC}"/>
          </ac:spMkLst>
        </pc:spChg>
        <pc:spChg chg="add del">
          <ac:chgData name="MARGARETA ALICIA HADISAPUTRA" userId="S::18858284@students.ltu.edu.au::c7f74bda-7981-4935-9a11-af65f3ab8d67" providerId="AD" clId="Web-{8E2604D4-CBB4-649A-1D5B-58003B0B2E03}" dt="2020-08-17T06:13:44.134" v="436"/>
          <ac:spMkLst>
            <pc:docMk/>
            <pc:sldMk cId="3640046615" sldId="286"/>
            <ac:spMk id="36" creationId="{A7B99495-F43F-4D80-A44F-2CB4764EB90B}"/>
          </ac:spMkLst>
        </pc:spChg>
        <pc:spChg chg="add">
          <ac:chgData name="MARGARETA ALICIA HADISAPUTRA" userId="S::18858284@students.ltu.edu.au::c7f74bda-7981-4935-9a11-af65f3ab8d67" providerId="AD" clId="Web-{8E2604D4-CBB4-649A-1D5B-58003B0B2E03}" dt="2020-08-17T06:13:44.166" v="437"/>
          <ac:spMkLst>
            <pc:docMk/>
            <pc:sldMk cId="3640046615" sldId="286"/>
            <ac:spMk id="38" creationId="{85016AEC-0320-4ED0-8ECB-FE11DDDFE17A}"/>
          </ac:spMkLst>
        </pc:spChg>
        <pc:spChg chg="add">
          <ac:chgData name="MARGARETA ALICIA HADISAPUTRA" userId="S::18858284@students.ltu.edu.au::c7f74bda-7981-4935-9a11-af65f3ab8d67" providerId="AD" clId="Web-{8E2604D4-CBB4-649A-1D5B-58003B0B2E03}" dt="2020-08-17T06:13:44.166" v="437"/>
          <ac:spMkLst>
            <pc:docMk/>
            <pc:sldMk cId="3640046615" sldId="286"/>
            <ac:spMk id="39" creationId="{7A792DF6-CC34-4DC4-9334-D43BB7836753}"/>
          </ac:spMkLst>
        </pc:spChg>
        <pc:spChg chg="add">
          <ac:chgData name="MARGARETA ALICIA HADISAPUTRA" userId="S::18858284@students.ltu.edu.au::c7f74bda-7981-4935-9a11-af65f3ab8d67" providerId="AD" clId="Web-{8E2604D4-CBB4-649A-1D5B-58003B0B2E03}" dt="2020-08-17T06:13:44.166" v="437"/>
          <ac:spMkLst>
            <pc:docMk/>
            <pc:sldMk cId="3640046615" sldId="286"/>
            <ac:spMk id="40" creationId="{8B660204-C393-4F3C-8ACC-5771824A2DF9}"/>
          </ac:spMkLst>
        </pc:spChg>
        <pc:graphicFrameChg chg="add del">
          <ac:chgData name="MARGARETA ALICIA HADISAPUTRA" userId="S::18858284@students.ltu.edu.au::c7f74bda-7981-4935-9a11-af65f3ab8d67" providerId="AD" clId="Web-{8E2604D4-CBB4-649A-1D5B-58003B0B2E03}" dt="2020-08-17T06:12:14.071" v="404"/>
          <ac:graphicFrameMkLst>
            <pc:docMk/>
            <pc:sldMk cId="3640046615" sldId="286"/>
            <ac:graphicFrameMk id="5" creationId="{1418B8B0-1731-439B-959B-A25ED2E61AAE}"/>
          </ac:graphicFrameMkLst>
        </pc:graphicFrameChg>
        <pc:graphicFrameChg chg="add del">
          <ac:chgData name="MARGARETA ALICIA HADISAPUTRA" userId="S::18858284@students.ltu.edu.au::c7f74bda-7981-4935-9a11-af65f3ab8d67" providerId="AD" clId="Web-{8E2604D4-CBB4-649A-1D5B-58003B0B2E03}" dt="2020-08-17T06:12:16.634" v="406"/>
          <ac:graphicFrameMkLst>
            <pc:docMk/>
            <pc:sldMk cId="3640046615" sldId="286"/>
            <ac:graphicFrameMk id="7" creationId="{A75372E4-73F6-417C-806B-AEF8B17B6A06}"/>
          </ac:graphicFrameMkLst>
        </pc:graphicFrameChg>
        <pc:graphicFrameChg chg="add del">
          <ac:chgData name="MARGARETA ALICIA HADISAPUTRA" userId="S::18858284@students.ltu.edu.au::c7f74bda-7981-4935-9a11-af65f3ab8d67" providerId="AD" clId="Web-{8E2604D4-CBB4-649A-1D5B-58003B0B2E03}" dt="2020-08-17T06:12:33.197" v="410"/>
          <ac:graphicFrameMkLst>
            <pc:docMk/>
            <pc:sldMk cId="3640046615" sldId="286"/>
            <ac:graphicFrameMk id="12" creationId="{A75372E4-73F6-417C-806B-AEF8B17B6A06}"/>
          </ac:graphicFrameMkLst>
        </pc:graphicFrameChg>
        <pc:graphicFrameChg chg="add del">
          <ac:chgData name="MARGARETA ALICIA HADISAPUTRA" userId="S::18858284@students.ltu.edu.au::c7f74bda-7981-4935-9a11-af65f3ab8d67" providerId="AD" clId="Web-{8E2604D4-CBB4-649A-1D5B-58003B0B2E03}" dt="2020-08-17T06:12:43.993" v="414"/>
          <ac:graphicFrameMkLst>
            <pc:docMk/>
            <pc:sldMk cId="3640046615" sldId="286"/>
            <ac:graphicFrameMk id="16" creationId="{1418B8B0-1731-439B-959B-A25ED2E61AAE}"/>
          </ac:graphicFrameMkLst>
        </pc:graphicFrameChg>
        <pc:graphicFrameChg chg="add del">
          <ac:chgData name="MARGARETA ALICIA HADISAPUTRA" userId="S::18858284@students.ltu.edu.au::c7f74bda-7981-4935-9a11-af65f3ab8d67" providerId="AD" clId="Web-{8E2604D4-CBB4-649A-1D5B-58003B0B2E03}" dt="2020-08-17T06:13:13.947" v="430"/>
          <ac:graphicFrameMkLst>
            <pc:docMk/>
            <pc:sldMk cId="3640046615" sldId="286"/>
            <ac:graphicFrameMk id="21" creationId="{69D91ABB-43C9-46FE-9945-0A9E32CF8022}"/>
          </ac:graphicFrameMkLst>
        </pc:graphicFrameChg>
        <pc:graphicFrameChg chg="add del">
          <ac:chgData name="MARGARETA ALICIA HADISAPUTRA" userId="S::18858284@students.ltu.edu.au::c7f74bda-7981-4935-9a11-af65f3ab8d67" providerId="AD" clId="Web-{8E2604D4-CBB4-649A-1D5B-58003B0B2E03}" dt="2020-08-17T06:13:23.076" v="432"/>
          <ac:graphicFrameMkLst>
            <pc:docMk/>
            <pc:sldMk cId="3640046615" sldId="286"/>
            <ac:graphicFrameMk id="23" creationId="{F86BB411-3234-4CDD-88FA-A3157C4BBE9A}"/>
          </ac:graphicFrameMkLst>
        </pc:graphicFrameChg>
        <pc:graphicFrameChg chg="add del">
          <ac:chgData name="MARGARETA ALICIA HADISAPUTRA" userId="S::18858284@students.ltu.edu.au::c7f74bda-7981-4935-9a11-af65f3ab8d67" providerId="AD" clId="Web-{8E2604D4-CBB4-649A-1D5B-58003B0B2E03}" dt="2020-08-17T06:13:33.275" v="434"/>
          <ac:graphicFrameMkLst>
            <pc:docMk/>
            <pc:sldMk cId="3640046615" sldId="286"/>
            <ac:graphicFrameMk id="30" creationId="{692BCFBC-0E28-4FCB-806F-5211F335A27A}"/>
          </ac:graphicFrameMkLst>
        </pc:graphicFrameChg>
        <pc:graphicFrameChg chg="add del">
          <ac:chgData name="MARGARETA ALICIA HADISAPUTRA" userId="S::18858284@students.ltu.edu.au::c7f74bda-7981-4935-9a11-af65f3ab8d67" providerId="AD" clId="Web-{8E2604D4-CBB4-649A-1D5B-58003B0B2E03}" dt="2020-08-17T06:13:44.134" v="436"/>
          <ac:graphicFrameMkLst>
            <pc:docMk/>
            <pc:sldMk cId="3640046615" sldId="286"/>
            <ac:graphicFrameMk id="37" creationId="{5AE8802F-68ED-4F8B-99EF-271D56945487}"/>
          </ac:graphicFrameMkLst>
        </pc:graphicFrameChg>
        <pc:graphicFrameChg chg="add">
          <ac:chgData name="MARGARETA ALICIA HADISAPUTRA" userId="S::18858284@students.ltu.edu.au::c7f74bda-7981-4935-9a11-af65f3ab8d67" providerId="AD" clId="Web-{8E2604D4-CBB4-649A-1D5B-58003B0B2E03}" dt="2020-08-17T06:13:44.166" v="437"/>
          <ac:graphicFrameMkLst>
            <pc:docMk/>
            <pc:sldMk cId="3640046615" sldId="286"/>
            <ac:graphicFrameMk id="41" creationId="{17390B0F-450E-4BE6-BCBE-D8FC76E1B57D}"/>
          </ac:graphicFrameMkLst>
        </pc:graphicFrameChg>
        <pc:picChg chg="add del">
          <ac:chgData name="MARGARETA ALICIA HADISAPUTRA" userId="S::18858284@students.ltu.edu.au::c7f74bda-7981-4935-9a11-af65f3ab8d67" providerId="AD" clId="Web-{8E2604D4-CBB4-649A-1D5B-58003B0B2E03}" dt="2020-08-17T06:12:25.587" v="408"/>
          <ac:picMkLst>
            <pc:docMk/>
            <pc:sldMk cId="3640046615" sldId="286"/>
            <ac:picMk id="8" creationId="{906B150C-4374-49A7-A5B5-FA3230BDB8CD}"/>
          </ac:picMkLst>
        </pc:picChg>
        <pc:picChg chg="add del">
          <ac:chgData name="MARGARETA ALICIA HADISAPUTRA" userId="S::18858284@students.ltu.edu.au::c7f74bda-7981-4935-9a11-af65f3ab8d67" providerId="AD" clId="Web-{8E2604D4-CBB4-649A-1D5B-58003B0B2E03}" dt="2020-08-17T06:12:35.368" v="412"/>
          <ac:picMkLst>
            <pc:docMk/>
            <pc:sldMk cId="3640046615" sldId="286"/>
            <ac:picMk id="13" creationId="{3099CD79-3E9E-421B-A523-6EB225202D49}"/>
          </ac:picMkLst>
        </pc:picChg>
        <pc:picChg chg="add del">
          <ac:chgData name="MARGARETA ALICIA HADISAPUTRA" userId="S::18858284@students.ltu.edu.au::c7f74bda-7981-4935-9a11-af65f3ab8d67" providerId="AD" clId="Web-{8E2604D4-CBB4-649A-1D5B-58003B0B2E03}" dt="2020-08-17T06:13:33.275" v="434"/>
          <ac:picMkLst>
            <pc:docMk/>
            <pc:sldMk cId="3640046615" sldId="286"/>
            <ac:picMk id="24" creationId="{FE6E65CF-6450-43EB-89F5-AD25CBB1E02B}"/>
          </ac:picMkLst>
        </pc:picChg>
        <pc:picChg chg="add del">
          <ac:chgData name="MARGARETA ALICIA HADISAPUTRA" userId="S::18858284@students.ltu.edu.au::c7f74bda-7981-4935-9a11-af65f3ab8d67" providerId="AD" clId="Web-{8E2604D4-CBB4-649A-1D5B-58003B0B2E03}" dt="2020-08-17T06:13:44.134" v="436"/>
          <ac:picMkLst>
            <pc:docMk/>
            <pc:sldMk cId="3640046615" sldId="286"/>
            <ac:picMk id="34" creationId="{59A703A5-3E25-47CB-86A0-B1A3AE6D43E3}"/>
          </ac:picMkLst>
        </pc:picChg>
        <pc:cxnChg chg="add del">
          <ac:chgData name="MARGARETA ALICIA HADISAPUTRA" userId="S::18858284@students.ltu.edu.au::c7f74bda-7981-4935-9a11-af65f3ab8d67" providerId="AD" clId="Web-{8E2604D4-CBB4-649A-1D5B-58003B0B2E03}" dt="2020-08-17T06:12:25.587" v="408"/>
          <ac:cxnSpMkLst>
            <pc:docMk/>
            <pc:sldMk cId="3640046615" sldId="286"/>
            <ac:cxnSpMk id="10" creationId="{A7F400EE-A8A5-48AF-B4D6-291B52C6F0B0}"/>
          </ac:cxnSpMkLst>
        </pc:cxnChg>
        <pc:cxnChg chg="add del">
          <ac:chgData name="MARGARETA ALICIA HADISAPUTRA" userId="S::18858284@students.ltu.edu.au::c7f74bda-7981-4935-9a11-af65f3ab8d67" providerId="AD" clId="Web-{8E2604D4-CBB4-649A-1D5B-58003B0B2E03}" dt="2020-08-17T06:12:35.368" v="412"/>
          <ac:cxnSpMkLst>
            <pc:docMk/>
            <pc:sldMk cId="3640046615" sldId="286"/>
            <ac:cxnSpMk id="14" creationId="{A7F400EE-A8A5-48AF-B4D6-291B52C6F0B0}"/>
          </ac:cxnSpMkLst>
        </pc:cxnChg>
        <pc:cxnChg chg="add del">
          <ac:chgData name="MARGARETA ALICIA HADISAPUTRA" userId="S::18858284@students.ltu.edu.au::c7f74bda-7981-4935-9a11-af65f3ab8d67" providerId="AD" clId="Web-{8E2604D4-CBB4-649A-1D5B-58003B0B2E03}" dt="2020-08-17T06:13:33.275" v="434"/>
          <ac:cxnSpMkLst>
            <pc:docMk/>
            <pc:sldMk cId="3640046615" sldId="286"/>
            <ac:cxnSpMk id="28" creationId="{67182200-4859-4C8D-BCBB-55B245C28BA3}"/>
          </ac:cxnSpMkLst>
        </pc:cxnChg>
      </pc:sldChg>
      <pc:sldChg chg="addSp delSp modSp new">
        <pc:chgData name="MARGARETA ALICIA HADISAPUTRA" userId="S::18858284@students.ltu.edu.au::c7f74bda-7981-4935-9a11-af65f3ab8d67" providerId="AD" clId="Web-{8E2604D4-CBB4-649A-1D5B-58003B0B2E03}" dt="2020-08-17T06:53:14.944" v="1326"/>
        <pc:sldMkLst>
          <pc:docMk/>
          <pc:sldMk cId="4093540051" sldId="297"/>
        </pc:sldMkLst>
        <pc:spChg chg="add del mod">
          <ac:chgData name="MARGARETA ALICIA HADISAPUTRA" userId="S::18858284@students.ltu.edu.au::c7f74bda-7981-4935-9a11-af65f3ab8d67" providerId="AD" clId="Web-{8E2604D4-CBB4-649A-1D5B-58003B0B2E03}" dt="2020-08-17T06:52:58.413" v="1320" actId="20577"/>
          <ac:spMkLst>
            <pc:docMk/>
            <pc:sldMk cId="4093540051" sldId="297"/>
            <ac:spMk id="2" creationId="{57187456-C2D9-475B-911E-835EA9E09D90}"/>
          </ac:spMkLst>
        </pc:spChg>
        <pc:spChg chg="del mod">
          <ac:chgData name="MARGARETA ALICIA HADISAPUTRA" userId="S::18858284@students.ltu.edu.au::c7f74bda-7981-4935-9a11-af65f3ab8d67" providerId="AD" clId="Web-{8E2604D4-CBB4-649A-1D5B-58003B0B2E03}" dt="2020-08-17T06:53:14.944" v="1326"/>
          <ac:spMkLst>
            <pc:docMk/>
            <pc:sldMk cId="4093540051" sldId="297"/>
            <ac:spMk id="3" creationId="{1092FA51-DA59-4431-8C23-785BC3995DD6}"/>
          </ac:spMkLst>
        </pc:spChg>
        <pc:picChg chg="add mod ord">
          <ac:chgData name="MARGARETA ALICIA HADISAPUTRA" userId="S::18858284@students.ltu.edu.au::c7f74bda-7981-4935-9a11-af65f3ab8d67" providerId="AD" clId="Web-{8E2604D4-CBB4-649A-1D5B-58003B0B2E03}" dt="2020-08-17T06:53:14.944" v="1326"/>
          <ac:picMkLst>
            <pc:docMk/>
            <pc:sldMk cId="4093540051" sldId="297"/>
            <ac:picMk id="4" creationId="{D884A79E-33D2-4F29-BF17-4170C41BBA22}"/>
          </ac:picMkLst>
        </pc:picChg>
      </pc:sldChg>
      <pc:sldChg chg="add">
        <pc:chgData name="MARGARETA ALICIA HADISAPUTRA" userId="S::18858284@students.ltu.edu.au::c7f74bda-7981-4935-9a11-af65f3ab8d67" providerId="AD" clId="Web-{8E2604D4-CBB4-649A-1D5B-58003B0B2E03}" dt="2020-08-17T06:53:03.350" v="1323"/>
        <pc:sldMkLst>
          <pc:docMk/>
          <pc:sldMk cId="3015988650" sldId="298"/>
        </pc:sldMkLst>
      </pc:sldChg>
      <pc:sldChg chg="addSp delSp modSp new">
        <pc:chgData name="MARGARETA ALICIA HADISAPUTRA" userId="S::18858284@students.ltu.edu.au::c7f74bda-7981-4935-9a11-af65f3ab8d67" providerId="AD" clId="Web-{8E2604D4-CBB4-649A-1D5B-58003B0B2E03}" dt="2020-08-17T06:57:54.540" v="1358" actId="1076"/>
        <pc:sldMkLst>
          <pc:docMk/>
          <pc:sldMk cId="3240710963" sldId="299"/>
        </pc:sldMkLst>
        <pc:spChg chg="mod">
          <ac:chgData name="MARGARETA ALICIA HADISAPUTRA" userId="S::18858284@students.ltu.edu.au::c7f74bda-7981-4935-9a11-af65f3ab8d67" providerId="AD" clId="Web-{8E2604D4-CBB4-649A-1D5B-58003B0B2E03}" dt="2020-08-17T06:57:46.493" v="1353" actId="20577"/>
          <ac:spMkLst>
            <pc:docMk/>
            <pc:sldMk cId="3240710963" sldId="299"/>
            <ac:spMk id="2" creationId="{E13D3608-1FE8-4E0A-AD4B-9957BD2A6C99}"/>
          </ac:spMkLst>
        </pc:spChg>
        <pc:spChg chg="del">
          <ac:chgData name="MARGARETA ALICIA HADISAPUTRA" userId="S::18858284@students.ltu.edu.au::c7f74bda-7981-4935-9a11-af65f3ab8d67" providerId="AD" clId="Web-{8E2604D4-CBB4-649A-1D5B-58003B0B2E03}" dt="2020-08-17T06:57:33.539" v="1330"/>
          <ac:spMkLst>
            <pc:docMk/>
            <pc:sldMk cId="3240710963" sldId="299"/>
            <ac:spMk id="3" creationId="{E01E3D7A-3727-4EDD-9859-ABD9B5670945}"/>
          </ac:spMkLst>
        </pc:spChg>
        <pc:picChg chg="add mod">
          <ac:chgData name="MARGARETA ALICIA HADISAPUTRA" userId="S::18858284@students.ltu.edu.au::c7f74bda-7981-4935-9a11-af65f3ab8d67" providerId="AD" clId="Web-{8E2604D4-CBB4-649A-1D5B-58003B0B2E03}" dt="2020-08-17T06:57:54.540" v="1358" actId="1076"/>
          <ac:picMkLst>
            <pc:docMk/>
            <pc:sldMk cId="3240710963" sldId="299"/>
            <ac:picMk id="5" creationId="{BE7F52A0-6AE0-45AF-A150-DAB0E198B3DB}"/>
          </ac:picMkLst>
        </pc:picChg>
      </pc:sldChg>
      <pc:sldChg chg="addSp delSp modSp add del">
        <pc:chgData name="MARGARETA ALICIA HADISAPUTRA" userId="S::18858284@students.ltu.edu.au::c7f74bda-7981-4935-9a11-af65f3ab8d67" providerId="AD" clId="Web-{8E2604D4-CBB4-649A-1D5B-58003B0B2E03}" dt="2020-08-17T06:53:18.100" v="1327"/>
        <pc:sldMkLst>
          <pc:docMk/>
          <pc:sldMk cId="3703690890" sldId="299"/>
        </pc:sldMkLst>
        <pc:spChg chg="add mod">
          <ac:chgData name="MARGARETA ALICIA HADISAPUTRA" userId="S::18858284@students.ltu.edu.au::c7f74bda-7981-4935-9a11-af65f3ab8d67" providerId="AD" clId="Web-{8E2604D4-CBB4-649A-1D5B-58003B0B2E03}" dt="2020-08-17T06:53:09.350" v="1325"/>
          <ac:spMkLst>
            <pc:docMk/>
            <pc:sldMk cId="3703690890" sldId="299"/>
            <ac:spMk id="3" creationId="{B8514642-9B9B-4C58-B260-ED4E5CF0CEA5}"/>
          </ac:spMkLst>
        </pc:spChg>
        <pc:picChg chg="del">
          <ac:chgData name="MARGARETA ALICIA HADISAPUTRA" userId="S::18858284@students.ltu.edu.au::c7f74bda-7981-4935-9a11-af65f3ab8d67" providerId="AD" clId="Web-{8E2604D4-CBB4-649A-1D5B-58003B0B2E03}" dt="2020-08-17T06:53:09.350" v="1325"/>
          <ac:picMkLst>
            <pc:docMk/>
            <pc:sldMk cId="3703690890" sldId="299"/>
            <ac:picMk id="4" creationId="{B62406EB-3164-44CE-9304-D094EF27AC93}"/>
          </ac:picMkLst>
        </pc:picChg>
      </pc:sldChg>
    </pc:docChg>
  </pc:docChgLst>
  <pc:docChgLst>
    <pc:chgData name="MONA ABEDI" userId="S::19032126@students.ltu.edu.au::d7aefcfb-8606-449e-99d8-50cf35c1ce93" providerId="AD" clId="Web-{F5E003A5-C329-BB20-E058-F16D1FE4D958}"/>
    <pc:docChg chg="modSld">
      <pc:chgData name="MONA ABEDI" userId="S::19032126@students.ltu.edu.au::d7aefcfb-8606-449e-99d8-50cf35c1ce93" providerId="AD" clId="Web-{F5E003A5-C329-BB20-E058-F16D1FE4D958}" dt="2020-08-13T03:42:56.929" v="6" actId="14100"/>
      <pc:docMkLst>
        <pc:docMk/>
      </pc:docMkLst>
      <pc:sldChg chg="addSp delSp modSp mod setBg">
        <pc:chgData name="MONA ABEDI" userId="S::19032126@students.ltu.edu.au::d7aefcfb-8606-449e-99d8-50cf35c1ce93" providerId="AD" clId="Web-{F5E003A5-C329-BB20-E058-F16D1FE4D958}" dt="2020-08-13T03:42:56.929" v="6" actId="14100"/>
        <pc:sldMkLst>
          <pc:docMk/>
          <pc:sldMk cId="3082899733" sldId="272"/>
        </pc:sldMkLst>
        <pc:spChg chg="mod">
          <ac:chgData name="MONA ABEDI" userId="S::19032126@students.ltu.edu.au::d7aefcfb-8606-449e-99d8-50cf35c1ce93" providerId="AD" clId="Web-{F5E003A5-C329-BB20-E058-F16D1FE4D958}" dt="2020-08-13T03:42:47.851" v="4"/>
          <ac:spMkLst>
            <pc:docMk/>
            <pc:sldMk cId="3082899733" sldId="272"/>
            <ac:spMk id="2" creationId="{B79AD945-9142-4E10-A6BC-65BAA9F77DEC}"/>
          </ac:spMkLst>
        </pc:spChg>
        <pc:spChg chg="add del">
          <ac:chgData name="MONA ABEDI" userId="S::19032126@students.ltu.edu.au::d7aefcfb-8606-449e-99d8-50cf35c1ce93" providerId="AD" clId="Web-{F5E003A5-C329-BB20-E058-F16D1FE4D958}" dt="2020-08-13T03:42:41.523" v="1"/>
          <ac:spMkLst>
            <pc:docMk/>
            <pc:sldMk cId="3082899733" sldId="272"/>
            <ac:spMk id="5" creationId="{1707FC24-6981-43D9-B525-C7832BA22463}"/>
          </ac:spMkLst>
        </pc:spChg>
        <pc:spChg chg="add del">
          <ac:chgData name="MONA ABEDI" userId="S::19032126@students.ltu.edu.au::d7aefcfb-8606-449e-99d8-50cf35c1ce93" providerId="AD" clId="Web-{F5E003A5-C329-BB20-E058-F16D1FE4D958}" dt="2020-08-13T03:42:47.836" v="3"/>
          <ac:spMkLst>
            <pc:docMk/>
            <pc:sldMk cId="3082899733" sldId="272"/>
            <ac:spMk id="6" creationId="{7CA0DAA6-33B8-4A25-810D-2F4D816FB40E}"/>
          </ac:spMkLst>
        </pc:spChg>
        <pc:spChg chg="add">
          <ac:chgData name="MONA ABEDI" userId="S::19032126@students.ltu.edu.au::d7aefcfb-8606-449e-99d8-50cf35c1ce93" providerId="AD" clId="Web-{F5E003A5-C329-BB20-E058-F16D1FE4D958}" dt="2020-08-13T03:42:47.851" v="4"/>
          <ac:spMkLst>
            <pc:docMk/>
            <pc:sldMk cId="3082899733" sldId="272"/>
            <ac:spMk id="7" creationId="{1707FC24-6981-43D9-B525-C7832BA22463}"/>
          </ac:spMkLst>
        </pc:spChg>
        <pc:picChg chg="mod">
          <ac:chgData name="MONA ABEDI" userId="S::19032126@students.ltu.edu.au::d7aefcfb-8606-449e-99d8-50cf35c1ce93" providerId="AD" clId="Web-{F5E003A5-C329-BB20-E058-F16D1FE4D958}" dt="2020-08-13T03:42:56.929" v="6" actId="14100"/>
          <ac:picMkLst>
            <pc:docMk/>
            <pc:sldMk cId="3082899733" sldId="272"/>
            <ac:picMk id="3" creationId="{E9B1BB13-7C14-4D72-B249-46E9148614A0}"/>
          </ac:picMkLst>
        </pc:picChg>
      </pc:sldChg>
    </pc:docChg>
  </pc:docChgLst>
  <pc:docChgLst>
    <pc:chgData name="MILIND RAJPOOT" userId="S::20102501@students.ltu.edu.au::30edf12f-553d-43be-80f8-9b3c36072826" providerId="AD" clId="Web-{F7A76C46-C3ED-1DDC-ECC8-A5D0698B9CAE}"/>
    <pc:docChg chg="addSld delSld modSld">
      <pc:chgData name="MILIND RAJPOOT" userId="S::20102501@students.ltu.edu.au::30edf12f-553d-43be-80f8-9b3c36072826" providerId="AD" clId="Web-{F7A76C46-C3ED-1DDC-ECC8-A5D0698B9CAE}" dt="2020-08-17T06:56:34.510" v="541"/>
      <pc:docMkLst>
        <pc:docMk/>
      </pc:docMkLst>
      <pc:sldChg chg="addSp delSp modSp">
        <pc:chgData name="MILIND RAJPOOT" userId="S::20102501@students.ltu.edu.au::30edf12f-553d-43be-80f8-9b3c36072826" providerId="AD" clId="Web-{F7A76C46-C3ED-1DDC-ECC8-A5D0698B9CAE}" dt="2020-08-17T06:03:38.539" v="332" actId="1076"/>
        <pc:sldMkLst>
          <pc:docMk/>
          <pc:sldMk cId="240336105" sldId="269"/>
        </pc:sldMkLst>
        <pc:spChg chg="del mod">
          <ac:chgData name="MILIND RAJPOOT" userId="S::20102501@students.ltu.edu.au::30edf12f-553d-43be-80f8-9b3c36072826" providerId="AD" clId="Web-{F7A76C46-C3ED-1DDC-ECC8-A5D0698B9CAE}" dt="2020-08-17T06:00:36.709" v="107"/>
          <ac:spMkLst>
            <pc:docMk/>
            <pc:sldMk cId="240336105" sldId="269"/>
            <ac:spMk id="2" creationId="{949E2462-E8DF-461D-96A1-B99AC06F69CE}"/>
          </ac:spMkLst>
        </pc:spChg>
        <pc:spChg chg="add del mod">
          <ac:chgData name="MILIND RAJPOOT" userId="S::20102501@students.ltu.edu.au::30edf12f-553d-43be-80f8-9b3c36072826" providerId="AD" clId="Web-{F7A76C46-C3ED-1DDC-ECC8-A5D0698B9CAE}" dt="2020-08-17T05:57:50.035" v="3"/>
          <ac:spMkLst>
            <pc:docMk/>
            <pc:sldMk cId="240336105" sldId="269"/>
            <ac:spMk id="4" creationId="{B6AF54A0-0826-4277-959A-36447FFFDC9C}"/>
          </ac:spMkLst>
        </pc:spChg>
        <pc:spChg chg="mod">
          <ac:chgData name="MILIND RAJPOOT" userId="S::20102501@students.ltu.edu.au::30edf12f-553d-43be-80f8-9b3c36072826" providerId="AD" clId="Web-{F7A76C46-C3ED-1DDC-ECC8-A5D0698B9CAE}" dt="2020-08-17T06:01:15.287" v="116" actId="20577"/>
          <ac:spMkLst>
            <pc:docMk/>
            <pc:sldMk cId="240336105" sldId="269"/>
            <ac:spMk id="8" creationId="{A864826A-E305-45A5-8CFD-FB9AB2CF7C99}"/>
          </ac:spMkLst>
        </pc:spChg>
        <pc:spChg chg="add mod">
          <ac:chgData name="MILIND RAJPOOT" userId="S::20102501@students.ltu.edu.au::30edf12f-553d-43be-80f8-9b3c36072826" providerId="AD" clId="Web-{F7A76C46-C3ED-1DDC-ECC8-A5D0698B9CAE}" dt="2020-08-17T06:03:38.539" v="332" actId="1076"/>
          <ac:spMkLst>
            <pc:docMk/>
            <pc:sldMk cId="240336105" sldId="269"/>
            <ac:spMk id="10" creationId="{F7CC73A8-4357-41D0-8AC1-4E43D05E70CE}"/>
          </ac:spMkLst>
        </pc:spChg>
        <pc:picChg chg="del mod">
          <ac:chgData name="MILIND RAJPOOT" userId="S::20102501@students.ltu.edu.au::30edf12f-553d-43be-80f8-9b3c36072826" providerId="AD" clId="Web-{F7A76C46-C3ED-1DDC-ECC8-A5D0698B9CAE}" dt="2020-08-17T05:57:46.098" v="2"/>
          <ac:picMkLst>
            <pc:docMk/>
            <pc:sldMk cId="240336105" sldId="269"/>
            <ac:picMk id="5" creationId="{FA606EBF-BFD9-4D87-8594-0133379E3A88}"/>
          </ac:picMkLst>
        </pc:picChg>
        <pc:picChg chg="mod">
          <ac:chgData name="MILIND RAJPOOT" userId="S::20102501@students.ltu.edu.au::30edf12f-553d-43be-80f8-9b3c36072826" providerId="AD" clId="Web-{F7A76C46-C3ED-1DDC-ECC8-A5D0698B9CAE}" dt="2020-08-17T06:01:34.663" v="123" actId="1076"/>
          <ac:picMkLst>
            <pc:docMk/>
            <pc:sldMk cId="240336105" sldId="269"/>
            <ac:picMk id="7" creationId="{7D02842E-5C84-4BFD-A685-BBD1834C5680}"/>
          </ac:picMkLst>
        </pc:picChg>
        <pc:picChg chg="add mod">
          <ac:chgData name="MILIND RAJPOOT" userId="S::20102501@students.ltu.edu.au::30edf12f-553d-43be-80f8-9b3c36072826" providerId="AD" clId="Web-{F7A76C46-C3ED-1DDC-ECC8-A5D0698B9CAE}" dt="2020-08-17T06:01:30.506" v="122" actId="1076"/>
          <ac:picMkLst>
            <pc:docMk/>
            <pc:sldMk cId="240336105" sldId="269"/>
            <ac:picMk id="9" creationId="{D8FBB83B-3B58-4120-A2A4-DCC3F54B1098}"/>
          </ac:picMkLst>
        </pc:picChg>
        <pc:cxnChg chg="del">
          <ac:chgData name="MILIND RAJPOOT" userId="S::20102501@students.ltu.edu.au::30edf12f-553d-43be-80f8-9b3c36072826" providerId="AD" clId="Web-{F7A76C46-C3ED-1DDC-ECC8-A5D0698B9CAE}" dt="2020-08-17T06:01:18.272" v="118"/>
          <ac:cxnSpMkLst>
            <pc:docMk/>
            <pc:sldMk cId="240336105" sldId="269"/>
            <ac:cxnSpMk id="6" creationId="{5EBFA86E-E4E9-4B7A-B2F2-EE1CAAADA56D}"/>
          </ac:cxnSpMkLst>
        </pc:cxnChg>
      </pc:sldChg>
      <pc:sldChg chg="addSp delSp modSp mod setBg setClrOvrMap">
        <pc:chgData name="MILIND RAJPOOT" userId="S::20102501@students.ltu.edu.au::30edf12f-553d-43be-80f8-9b3c36072826" providerId="AD" clId="Web-{F7A76C46-C3ED-1DDC-ECC8-A5D0698B9CAE}" dt="2020-08-17T06:56:34.510" v="541"/>
        <pc:sldMkLst>
          <pc:docMk/>
          <pc:sldMk cId="2936250667" sldId="273"/>
        </pc:sldMkLst>
        <pc:spChg chg="mod">
          <ac:chgData name="MILIND RAJPOOT" userId="S::20102501@students.ltu.edu.au::30edf12f-553d-43be-80f8-9b3c36072826" providerId="AD" clId="Web-{F7A76C46-C3ED-1DDC-ECC8-A5D0698B9CAE}" dt="2020-08-17T06:56:34.510" v="541"/>
          <ac:spMkLst>
            <pc:docMk/>
            <pc:sldMk cId="2936250667" sldId="273"/>
            <ac:spMk id="2" creationId="{A5D509AC-DEC7-4F88-BBC7-5239215C5433}"/>
          </ac:spMkLst>
        </pc:spChg>
        <pc:spChg chg="del">
          <ac:chgData name="MILIND RAJPOOT" userId="S::20102501@students.ltu.edu.au::30edf12f-553d-43be-80f8-9b3c36072826" providerId="AD" clId="Web-{F7A76C46-C3ED-1DDC-ECC8-A5D0698B9CAE}" dt="2020-08-17T06:53:54.729" v="533"/>
          <ac:spMkLst>
            <pc:docMk/>
            <pc:sldMk cId="2936250667" sldId="273"/>
            <ac:spMk id="6" creationId="{2F56F8EA-3356-4455-9899-320874F6E465}"/>
          </ac:spMkLst>
        </pc:spChg>
        <pc:spChg chg="add del">
          <ac:chgData name="MILIND RAJPOOT" userId="S::20102501@students.ltu.edu.au::30edf12f-553d-43be-80f8-9b3c36072826" providerId="AD" clId="Web-{F7A76C46-C3ED-1DDC-ECC8-A5D0698B9CAE}" dt="2020-08-17T06:56:34.510" v="541"/>
          <ac:spMkLst>
            <pc:docMk/>
            <pc:sldMk cId="2936250667" sldId="273"/>
            <ac:spMk id="13" creationId="{C5E6CFF1-2F42-4E10-9A97-F116F46F53FE}"/>
          </ac:spMkLst>
        </pc:spChg>
        <pc:spChg chg="add">
          <ac:chgData name="MILIND RAJPOOT" userId="S::20102501@students.ltu.edu.au::30edf12f-553d-43be-80f8-9b3c36072826" providerId="AD" clId="Web-{F7A76C46-C3ED-1DDC-ECC8-A5D0698B9CAE}" dt="2020-08-17T06:56:34.510" v="541"/>
          <ac:spMkLst>
            <pc:docMk/>
            <pc:sldMk cId="2936250667" sldId="273"/>
            <ac:spMk id="17" creationId="{28FF88A3-8EBC-4142-8CC2-EBE257ED6C90}"/>
          </ac:spMkLst>
        </pc:spChg>
        <pc:spChg chg="add del">
          <ac:chgData name="MILIND RAJPOOT" userId="S::20102501@students.ltu.edu.au::30edf12f-553d-43be-80f8-9b3c36072826" providerId="AD" clId="Web-{F7A76C46-C3ED-1DDC-ECC8-A5D0698B9CAE}" dt="2020-08-17T06:56:34.416" v="540"/>
          <ac:spMkLst>
            <pc:docMk/>
            <pc:sldMk cId="2936250667" sldId="273"/>
            <ac:spMk id="20" creationId="{5E8D2E83-FB3A-40E7-A9E5-7AB389D612B4}"/>
          </ac:spMkLst>
        </pc:spChg>
        <pc:grpChg chg="add">
          <ac:chgData name="MILIND RAJPOOT" userId="S::20102501@students.ltu.edu.au::30edf12f-553d-43be-80f8-9b3c36072826" providerId="AD" clId="Web-{F7A76C46-C3ED-1DDC-ECC8-A5D0698B9CAE}" dt="2020-08-17T06:56:34.510" v="541"/>
          <ac:grpSpMkLst>
            <pc:docMk/>
            <pc:sldMk cId="2936250667" sldId="273"/>
            <ac:grpSpMk id="22" creationId="{27D8A815-1B1F-4DB5-A03C-F4987CF0CB0F}"/>
          </ac:grpSpMkLst>
        </pc:grpChg>
        <pc:graphicFrameChg chg="mod modGraphic">
          <ac:chgData name="MILIND RAJPOOT" userId="S::20102501@students.ltu.edu.au::30edf12f-553d-43be-80f8-9b3c36072826" providerId="AD" clId="Web-{F7A76C46-C3ED-1DDC-ECC8-A5D0698B9CAE}" dt="2020-08-17T06:56:34.510" v="541"/>
          <ac:graphicFrameMkLst>
            <pc:docMk/>
            <pc:sldMk cId="2936250667" sldId="273"/>
            <ac:graphicFrameMk id="7" creationId="{C750C968-6080-45B1-84A7-E1C712779164}"/>
          </ac:graphicFrameMkLst>
        </pc:graphicFrameChg>
        <pc:picChg chg="add mod">
          <ac:chgData name="MILIND RAJPOOT" userId="S::20102501@students.ltu.edu.au::30edf12f-553d-43be-80f8-9b3c36072826" providerId="AD" clId="Web-{F7A76C46-C3ED-1DDC-ECC8-A5D0698B9CAE}" dt="2020-08-17T06:56:34.510" v="541"/>
          <ac:picMkLst>
            <pc:docMk/>
            <pc:sldMk cId="2936250667" sldId="273"/>
            <ac:picMk id="10" creationId="{D250C263-53C1-4DD6-B467-E2D6A0E5B532}"/>
          </ac:picMkLst>
        </pc:picChg>
        <pc:cxnChg chg="add del">
          <ac:chgData name="MILIND RAJPOOT" userId="S::20102501@students.ltu.edu.au::30edf12f-553d-43be-80f8-9b3c36072826" providerId="AD" clId="Web-{F7A76C46-C3ED-1DDC-ECC8-A5D0698B9CAE}" dt="2020-08-17T06:56:34.510" v="541"/>
          <ac:cxnSpMkLst>
            <pc:docMk/>
            <pc:sldMk cId="2936250667" sldId="273"/>
            <ac:cxnSpMk id="15" creationId="{67182200-4859-4C8D-BCBB-55B245C28BA3}"/>
          </ac:cxnSpMkLst>
        </pc:cxnChg>
        <pc:cxnChg chg="add del mod">
          <ac:chgData name="MILIND RAJPOOT" userId="S::20102501@students.ltu.edu.au::30edf12f-553d-43be-80f8-9b3c36072826" providerId="AD" clId="Web-{F7A76C46-C3ED-1DDC-ECC8-A5D0698B9CAE}" dt="2020-08-17T06:55:56.463" v="538"/>
          <ac:cxnSpMkLst>
            <pc:docMk/>
            <pc:sldMk cId="2936250667" sldId="273"/>
            <ac:cxnSpMk id="46" creationId="{C8D79520-16FC-42C2-9C86-91A009D0010C}"/>
          </ac:cxnSpMkLst>
        </pc:cxnChg>
      </pc:sldChg>
      <pc:sldChg chg="addSp delSp modSp new del">
        <pc:chgData name="MILIND RAJPOOT" userId="S::20102501@students.ltu.edu.au::30edf12f-553d-43be-80f8-9b3c36072826" providerId="AD" clId="Web-{F7A76C46-C3ED-1DDC-ECC8-A5D0698B9CAE}" dt="2020-08-17T05:58:44.333" v="57"/>
        <pc:sldMkLst>
          <pc:docMk/>
          <pc:sldMk cId="741038220" sldId="286"/>
        </pc:sldMkLst>
        <pc:spChg chg="add del mod">
          <ac:chgData name="MILIND RAJPOOT" userId="S::20102501@students.ltu.edu.au::30edf12f-553d-43be-80f8-9b3c36072826" providerId="AD" clId="Web-{F7A76C46-C3ED-1DDC-ECC8-A5D0698B9CAE}" dt="2020-08-17T05:58:41.739" v="56"/>
          <ac:spMkLst>
            <pc:docMk/>
            <pc:sldMk cId="741038220" sldId="286"/>
            <ac:spMk id="2" creationId="{CF3AEF0B-52A7-422D-A5E9-737737F114A6}"/>
          </ac:spMkLst>
        </pc:spChg>
      </pc:sldChg>
      <pc:sldChg chg="addSp delSp modSp new mod setBg delAnim setClrOvrMap">
        <pc:chgData name="MILIND RAJPOOT" userId="S::20102501@students.ltu.edu.au::30edf12f-553d-43be-80f8-9b3c36072826" providerId="AD" clId="Web-{F7A76C46-C3ED-1DDC-ECC8-A5D0698B9CAE}" dt="2020-08-17T06:32:06.619" v="377" actId="1076"/>
        <pc:sldMkLst>
          <pc:docMk/>
          <pc:sldMk cId="1384871569" sldId="287"/>
        </pc:sldMkLst>
        <pc:spChg chg="mod">
          <ac:chgData name="MILIND RAJPOOT" userId="S::20102501@students.ltu.edu.au::30edf12f-553d-43be-80f8-9b3c36072826" providerId="AD" clId="Web-{F7A76C46-C3ED-1DDC-ECC8-A5D0698B9CAE}" dt="2020-08-17T06:32:06.619" v="377" actId="1076"/>
          <ac:spMkLst>
            <pc:docMk/>
            <pc:sldMk cId="1384871569" sldId="287"/>
            <ac:spMk id="2" creationId="{38FE3421-911E-436A-A0C9-1C7C37EF8F2B}"/>
          </ac:spMkLst>
        </pc:spChg>
        <pc:spChg chg="add del">
          <ac:chgData name="MILIND RAJPOOT" userId="S::20102501@students.ltu.edu.au::30edf12f-553d-43be-80f8-9b3c36072826" providerId="AD" clId="Web-{F7A76C46-C3ED-1DDC-ECC8-A5D0698B9CAE}" dt="2020-08-17T05:59:18.458" v="87"/>
          <ac:spMkLst>
            <pc:docMk/>
            <pc:sldMk cId="1384871569" sldId="287"/>
            <ac:spMk id="5" creationId="{0671A8AE-40A1-4631-A6B8-581AFF065482}"/>
          </ac:spMkLst>
        </pc:spChg>
        <pc:spChg chg="add del">
          <ac:chgData name="MILIND RAJPOOT" userId="S::20102501@students.ltu.edu.au::30edf12f-553d-43be-80f8-9b3c36072826" providerId="AD" clId="Web-{F7A76C46-C3ED-1DDC-ECC8-A5D0698B9CAE}" dt="2020-08-17T05:59:18.458" v="87"/>
          <ac:spMkLst>
            <pc:docMk/>
            <pc:sldMk cId="1384871569" sldId="287"/>
            <ac:spMk id="7" creationId="{AB58EF07-17C2-48CF-ABB0-EEF1F17CB8F0}"/>
          </ac:spMkLst>
        </pc:spChg>
        <pc:spChg chg="add del">
          <ac:chgData name="MILIND RAJPOOT" userId="S::20102501@students.ltu.edu.au::30edf12f-553d-43be-80f8-9b3c36072826" providerId="AD" clId="Web-{F7A76C46-C3ED-1DDC-ECC8-A5D0698B9CAE}" dt="2020-08-17T05:59:17.224" v="85"/>
          <ac:spMkLst>
            <pc:docMk/>
            <pc:sldMk cId="1384871569" sldId="287"/>
            <ac:spMk id="8" creationId="{C1DD1A8A-57D5-4A81-AD04-532B043C5611}"/>
          </ac:spMkLst>
        </pc:spChg>
        <pc:spChg chg="add del">
          <ac:chgData name="MILIND RAJPOOT" userId="S::20102501@students.ltu.edu.au::30edf12f-553d-43be-80f8-9b3c36072826" providerId="AD" clId="Web-{F7A76C46-C3ED-1DDC-ECC8-A5D0698B9CAE}" dt="2020-08-17T05:59:43.771" v="89"/>
          <ac:spMkLst>
            <pc:docMk/>
            <pc:sldMk cId="1384871569" sldId="287"/>
            <ac:spMk id="9" creationId="{0671A8AE-40A1-4631-A6B8-581AFF065482}"/>
          </ac:spMkLst>
        </pc:spChg>
        <pc:spChg chg="add del">
          <ac:chgData name="MILIND RAJPOOT" userId="S::20102501@students.ltu.edu.au::30edf12f-553d-43be-80f8-9b3c36072826" providerId="AD" clId="Web-{F7A76C46-C3ED-1DDC-ECC8-A5D0698B9CAE}" dt="2020-08-17T05:59:17.224" v="85"/>
          <ac:spMkLst>
            <pc:docMk/>
            <pc:sldMk cId="1384871569" sldId="287"/>
            <ac:spMk id="10" creationId="{007891EC-4501-44ED-A8C8-B11B6DB767AB}"/>
          </ac:spMkLst>
        </pc:spChg>
        <pc:spChg chg="add del">
          <ac:chgData name="MILIND RAJPOOT" userId="S::20102501@students.ltu.edu.au::30edf12f-553d-43be-80f8-9b3c36072826" providerId="AD" clId="Web-{F7A76C46-C3ED-1DDC-ECC8-A5D0698B9CAE}" dt="2020-08-17T05:59:18.458" v="87"/>
          <ac:spMkLst>
            <pc:docMk/>
            <pc:sldMk cId="1384871569" sldId="287"/>
            <ac:spMk id="12" creationId="{AF2F604E-43BE-4DC3-B983-E071523364F8}"/>
          </ac:spMkLst>
        </pc:spChg>
        <pc:spChg chg="add del">
          <ac:chgData name="MILIND RAJPOOT" userId="S::20102501@students.ltu.edu.au::30edf12f-553d-43be-80f8-9b3c36072826" providerId="AD" clId="Web-{F7A76C46-C3ED-1DDC-ECC8-A5D0698B9CAE}" dt="2020-08-17T05:59:43.771" v="89"/>
          <ac:spMkLst>
            <pc:docMk/>
            <pc:sldMk cId="1384871569" sldId="287"/>
            <ac:spMk id="13" creationId="{AB58EF07-17C2-48CF-ABB0-EEF1F17CB8F0}"/>
          </ac:spMkLst>
        </pc:spChg>
        <pc:spChg chg="add del">
          <ac:chgData name="MILIND RAJPOOT" userId="S::20102501@students.ltu.edu.au::30edf12f-553d-43be-80f8-9b3c36072826" providerId="AD" clId="Web-{F7A76C46-C3ED-1DDC-ECC8-A5D0698B9CAE}" dt="2020-08-17T05:59:18.458" v="87"/>
          <ac:spMkLst>
            <pc:docMk/>
            <pc:sldMk cId="1384871569" sldId="287"/>
            <ac:spMk id="14" creationId="{08C9B587-E65E-4B52-B37C-ABEBB6E87928}"/>
          </ac:spMkLst>
        </pc:spChg>
        <pc:spChg chg="add del">
          <ac:chgData name="MILIND RAJPOOT" userId="S::20102501@students.ltu.edu.au::30edf12f-553d-43be-80f8-9b3c36072826" providerId="AD" clId="Web-{F7A76C46-C3ED-1DDC-ECC8-A5D0698B9CAE}" dt="2020-08-17T05:59:43.771" v="89"/>
          <ac:spMkLst>
            <pc:docMk/>
            <pc:sldMk cId="1384871569" sldId="287"/>
            <ac:spMk id="15" creationId="{AF2F604E-43BE-4DC3-B983-E071523364F8}"/>
          </ac:spMkLst>
        </pc:spChg>
        <pc:spChg chg="add del">
          <ac:chgData name="MILIND RAJPOOT" userId="S::20102501@students.ltu.edu.au::30edf12f-553d-43be-80f8-9b3c36072826" providerId="AD" clId="Web-{F7A76C46-C3ED-1DDC-ECC8-A5D0698B9CAE}" dt="2020-08-17T05:59:43.771" v="89"/>
          <ac:spMkLst>
            <pc:docMk/>
            <pc:sldMk cId="1384871569" sldId="287"/>
            <ac:spMk id="16" creationId="{08C9B587-E65E-4B52-B37C-ABEBB6E87928}"/>
          </ac:spMkLst>
        </pc:spChg>
        <pc:spChg chg="add del">
          <ac:chgData name="MILIND RAJPOOT" userId="S::20102501@students.ltu.edu.au::30edf12f-553d-43be-80f8-9b3c36072826" providerId="AD" clId="Web-{F7A76C46-C3ED-1DDC-ECC8-A5D0698B9CAE}" dt="2020-08-17T06:31:23.462" v="368"/>
          <ac:spMkLst>
            <pc:docMk/>
            <pc:sldMk cId="1384871569" sldId="287"/>
            <ac:spMk id="18" creationId="{46F1F2C8-798B-4CCE-A851-94AFAF350BED}"/>
          </ac:spMkLst>
        </pc:spChg>
        <pc:spChg chg="add del">
          <ac:chgData name="MILIND RAJPOOT" userId="S::20102501@students.ltu.edu.au::30edf12f-553d-43be-80f8-9b3c36072826" providerId="AD" clId="Web-{F7A76C46-C3ED-1DDC-ECC8-A5D0698B9CAE}" dt="2020-08-17T06:31:23.462" v="368"/>
          <ac:spMkLst>
            <pc:docMk/>
            <pc:sldMk cId="1384871569" sldId="287"/>
            <ac:spMk id="19" creationId="{46A89C79-8EF3-4AF9-B3D9-59A883F41C83}"/>
          </ac:spMkLst>
        </pc:spChg>
        <pc:spChg chg="add del">
          <ac:chgData name="MILIND RAJPOOT" userId="S::20102501@students.ltu.edu.au::30edf12f-553d-43be-80f8-9b3c36072826" providerId="AD" clId="Web-{F7A76C46-C3ED-1DDC-ECC8-A5D0698B9CAE}" dt="2020-08-17T06:31:23.462" v="368"/>
          <ac:spMkLst>
            <pc:docMk/>
            <pc:sldMk cId="1384871569" sldId="287"/>
            <ac:spMk id="20" creationId="{755E9CD0-04B0-4A3C-B291-AD913379C713}"/>
          </ac:spMkLst>
        </pc:spChg>
        <pc:spChg chg="add del">
          <ac:chgData name="MILIND RAJPOOT" userId="S::20102501@students.ltu.edu.au::30edf12f-553d-43be-80f8-9b3c36072826" providerId="AD" clId="Web-{F7A76C46-C3ED-1DDC-ECC8-A5D0698B9CAE}" dt="2020-08-17T06:31:23.462" v="368"/>
          <ac:spMkLst>
            <pc:docMk/>
            <pc:sldMk cId="1384871569" sldId="287"/>
            <ac:spMk id="21" creationId="{EFE5CE34-4543-42E5-B82C-1F3D12422CDD}"/>
          </ac:spMkLst>
        </pc:spChg>
        <pc:spChg chg="add del">
          <ac:chgData name="MILIND RAJPOOT" userId="S::20102501@students.ltu.edu.au::30edf12f-553d-43be-80f8-9b3c36072826" providerId="AD" clId="Web-{F7A76C46-C3ED-1DDC-ECC8-A5D0698B9CAE}" dt="2020-08-17T06:31:23.462" v="368"/>
          <ac:spMkLst>
            <pc:docMk/>
            <pc:sldMk cId="1384871569" sldId="287"/>
            <ac:spMk id="22" creationId="{1DD8BF3B-6066-418C-8D1A-75C5E396FC04}"/>
          </ac:spMkLst>
        </pc:spChg>
        <pc:spChg chg="add del">
          <ac:chgData name="MILIND RAJPOOT" userId="S::20102501@students.ltu.edu.au::30edf12f-553d-43be-80f8-9b3c36072826" providerId="AD" clId="Web-{F7A76C46-C3ED-1DDC-ECC8-A5D0698B9CAE}" dt="2020-08-17T06:31:23.462" v="368"/>
          <ac:spMkLst>
            <pc:docMk/>
            <pc:sldMk cId="1384871569" sldId="287"/>
            <ac:spMk id="23" creationId="{72AF41FE-63D7-4695-81D2-66D2510E4486}"/>
          </ac:spMkLst>
        </pc:spChg>
        <pc:spChg chg="add del">
          <ac:chgData name="MILIND RAJPOOT" userId="S::20102501@students.ltu.edu.au::30edf12f-553d-43be-80f8-9b3c36072826" providerId="AD" clId="Web-{F7A76C46-C3ED-1DDC-ECC8-A5D0698B9CAE}" dt="2020-08-17T06:31:23.462" v="368"/>
          <ac:spMkLst>
            <pc:docMk/>
            <pc:sldMk cId="1384871569" sldId="287"/>
            <ac:spMk id="24" creationId="{80BC66F9-7A74-4286-AD22-1174052CC22C}"/>
          </ac:spMkLst>
        </pc:spChg>
        <pc:spChg chg="add del">
          <ac:chgData name="MILIND RAJPOOT" userId="S::20102501@students.ltu.edu.au::30edf12f-553d-43be-80f8-9b3c36072826" providerId="AD" clId="Web-{F7A76C46-C3ED-1DDC-ECC8-A5D0698B9CAE}" dt="2020-08-17T06:31:23.462" v="368"/>
          <ac:spMkLst>
            <pc:docMk/>
            <pc:sldMk cId="1384871569" sldId="287"/>
            <ac:spMk id="25" creationId="{D8142CC3-2B5C-48E6-9DF0-6C8ACBAF23EF}"/>
          </ac:spMkLst>
        </pc:spChg>
        <pc:spChg chg="add">
          <ac:chgData name="MILIND RAJPOOT" userId="S::20102501@students.ltu.edu.au::30edf12f-553d-43be-80f8-9b3c36072826" providerId="AD" clId="Web-{F7A76C46-C3ED-1DDC-ECC8-A5D0698B9CAE}" dt="2020-08-17T06:31:23.462" v="368"/>
          <ac:spMkLst>
            <pc:docMk/>
            <pc:sldMk cId="1384871569" sldId="287"/>
            <ac:spMk id="30" creationId="{16F9E488-0718-4E1E-9D12-26779F606252}"/>
          </ac:spMkLst>
        </pc:spChg>
        <pc:spChg chg="add">
          <ac:chgData name="MILIND RAJPOOT" userId="S::20102501@students.ltu.edu.au::30edf12f-553d-43be-80f8-9b3c36072826" providerId="AD" clId="Web-{F7A76C46-C3ED-1DDC-ECC8-A5D0698B9CAE}" dt="2020-08-17T06:31:23.462" v="368"/>
          <ac:spMkLst>
            <pc:docMk/>
            <pc:sldMk cId="1384871569" sldId="287"/>
            <ac:spMk id="32" creationId="{D20AEB5B-DFC7-42B4-9FAA-6B95E01D0FCE}"/>
          </ac:spMkLst>
        </pc:spChg>
        <pc:grpChg chg="add">
          <ac:chgData name="MILIND RAJPOOT" userId="S::20102501@students.ltu.edu.au::30edf12f-553d-43be-80f8-9b3c36072826" providerId="AD" clId="Web-{F7A76C46-C3ED-1DDC-ECC8-A5D0698B9CAE}" dt="2020-08-17T06:31:23.462" v="368"/>
          <ac:grpSpMkLst>
            <pc:docMk/>
            <pc:sldMk cId="1384871569" sldId="287"/>
            <ac:grpSpMk id="34" creationId="{64B93721-934F-4F1E-A868-0B2BA110D3B5}"/>
          </ac:grpSpMkLst>
        </pc:grpChg>
        <pc:picChg chg="add del">
          <ac:chgData name="MILIND RAJPOOT" userId="S::20102501@students.ltu.edu.au::30edf12f-553d-43be-80f8-9b3c36072826" providerId="AD" clId="Web-{F7A76C46-C3ED-1DDC-ECC8-A5D0698B9CAE}" dt="2020-08-17T05:59:17.224" v="85"/>
          <ac:picMkLst>
            <pc:docMk/>
            <pc:sldMk cId="1384871569" sldId="287"/>
            <ac:picMk id="4" creationId="{C3987CDE-7837-4871-A63D-42F89A7D5D47}"/>
          </ac:picMkLst>
        </pc:picChg>
        <pc:picChg chg="add del">
          <ac:chgData name="MILIND RAJPOOT" userId="S::20102501@students.ltu.edu.au::30edf12f-553d-43be-80f8-9b3c36072826" providerId="AD" clId="Web-{F7A76C46-C3ED-1DDC-ECC8-A5D0698B9CAE}" dt="2020-08-17T05:59:18.458" v="87"/>
          <ac:picMkLst>
            <pc:docMk/>
            <pc:sldMk cId="1384871569" sldId="287"/>
            <ac:picMk id="6" creationId="{A636D993-DC87-4275-A493-D3F31C91554D}"/>
          </ac:picMkLst>
        </pc:picChg>
        <pc:picChg chg="add del">
          <ac:chgData name="MILIND RAJPOOT" userId="S::20102501@students.ltu.edu.au::30edf12f-553d-43be-80f8-9b3c36072826" providerId="AD" clId="Web-{F7A76C46-C3ED-1DDC-ECC8-A5D0698B9CAE}" dt="2020-08-17T05:59:43.771" v="89"/>
          <ac:picMkLst>
            <pc:docMk/>
            <pc:sldMk cId="1384871569" sldId="287"/>
            <ac:picMk id="11" creationId="{52214AAC-DBA5-4114-9781-0991A9263D1F}"/>
          </ac:picMkLst>
        </pc:picChg>
        <pc:cxnChg chg="add del">
          <ac:chgData name="MILIND RAJPOOT" userId="S::20102501@students.ltu.edu.au::30edf12f-553d-43be-80f8-9b3c36072826" providerId="AD" clId="Web-{F7A76C46-C3ED-1DDC-ECC8-A5D0698B9CAE}" dt="2020-08-17T06:31:23.462" v="368"/>
          <ac:cxnSpMkLst>
            <pc:docMk/>
            <pc:sldMk cId="1384871569" sldId="287"/>
            <ac:cxnSpMk id="17" creationId="{7B2D303B-3DD0-4319-9EAD-361847FEC71D}"/>
          </ac:cxnSpMkLst>
        </pc:cxnChg>
      </pc:sldChg>
      <pc:sldChg chg="addSp delSp modSp new">
        <pc:chgData name="MILIND RAJPOOT" userId="S::20102501@students.ltu.edu.au::30edf12f-553d-43be-80f8-9b3c36072826" providerId="AD" clId="Web-{F7A76C46-C3ED-1DDC-ECC8-A5D0698B9CAE}" dt="2020-08-17T06:08:21.870" v="343" actId="1076"/>
        <pc:sldMkLst>
          <pc:docMk/>
          <pc:sldMk cId="2151736654" sldId="288"/>
        </pc:sldMkLst>
        <pc:picChg chg="add del mod">
          <ac:chgData name="MILIND RAJPOOT" userId="S::20102501@students.ltu.edu.au::30edf12f-553d-43be-80f8-9b3c36072826" providerId="AD" clId="Web-{F7A76C46-C3ED-1DDC-ECC8-A5D0698B9CAE}" dt="2020-08-17T06:07:43.979" v="338"/>
          <ac:picMkLst>
            <pc:docMk/>
            <pc:sldMk cId="2151736654" sldId="288"/>
            <ac:picMk id="2" creationId="{53870B71-726B-4A99-9DFF-454E655ADC52}"/>
          </ac:picMkLst>
        </pc:picChg>
        <pc:picChg chg="add mod">
          <ac:chgData name="MILIND RAJPOOT" userId="S::20102501@students.ltu.edu.au::30edf12f-553d-43be-80f8-9b3c36072826" providerId="AD" clId="Web-{F7A76C46-C3ED-1DDC-ECC8-A5D0698B9CAE}" dt="2020-08-17T06:08:21.870" v="343" actId="1076"/>
          <ac:picMkLst>
            <pc:docMk/>
            <pc:sldMk cId="2151736654" sldId="288"/>
            <ac:picMk id="3" creationId="{0C6C71C1-C2D7-45BB-A92D-50852AC79246}"/>
          </ac:picMkLst>
        </pc:picChg>
      </pc:sldChg>
      <pc:sldChg chg="addSp modSp new mod setBg">
        <pc:chgData name="MILIND RAJPOOT" userId="S::20102501@students.ltu.edu.au::30edf12f-553d-43be-80f8-9b3c36072826" providerId="AD" clId="Web-{F7A76C46-C3ED-1DDC-ECC8-A5D0698B9CAE}" dt="2020-08-17T06:09:51.339" v="347"/>
        <pc:sldMkLst>
          <pc:docMk/>
          <pc:sldMk cId="2890893563" sldId="289"/>
        </pc:sldMkLst>
        <pc:spChg chg="add">
          <ac:chgData name="MILIND RAJPOOT" userId="S::20102501@students.ltu.edu.au::30edf12f-553d-43be-80f8-9b3c36072826" providerId="AD" clId="Web-{F7A76C46-C3ED-1DDC-ECC8-A5D0698B9CAE}" dt="2020-08-17T06:09:51.339" v="347"/>
          <ac:spMkLst>
            <pc:docMk/>
            <pc:sldMk cId="2890893563" sldId="289"/>
            <ac:spMk id="7" creationId="{42A4FC2C-047E-45A5-965D-8E1E3BF09BC6}"/>
          </ac:spMkLst>
        </pc:spChg>
        <pc:picChg chg="add mod">
          <ac:chgData name="MILIND RAJPOOT" userId="S::20102501@students.ltu.edu.au::30edf12f-553d-43be-80f8-9b3c36072826" providerId="AD" clId="Web-{F7A76C46-C3ED-1DDC-ECC8-A5D0698B9CAE}" dt="2020-08-17T06:09:51.339" v="347"/>
          <ac:picMkLst>
            <pc:docMk/>
            <pc:sldMk cId="2890893563" sldId="289"/>
            <ac:picMk id="2" creationId="{7E3A80FA-1664-4E30-A89A-C5C0FAD58E16}"/>
          </ac:picMkLst>
        </pc:picChg>
      </pc:sldChg>
      <pc:sldChg chg="addSp modSp new mod setBg">
        <pc:chgData name="MILIND RAJPOOT" userId="S::20102501@students.ltu.edu.au::30edf12f-553d-43be-80f8-9b3c36072826" providerId="AD" clId="Web-{F7A76C46-C3ED-1DDC-ECC8-A5D0698B9CAE}" dt="2020-08-17T06:10:13.496" v="350"/>
        <pc:sldMkLst>
          <pc:docMk/>
          <pc:sldMk cId="3452167668" sldId="290"/>
        </pc:sldMkLst>
        <pc:spChg chg="add">
          <ac:chgData name="MILIND RAJPOOT" userId="S::20102501@students.ltu.edu.au::30edf12f-553d-43be-80f8-9b3c36072826" providerId="AD" clId="Web-{F7A76C46-C3ED-1DDC-ECC8-A5D0698B9CAE}" dt="2020-08-17T06:10:13.496" v="350"/>
          <ac:spMkLst>
            <pc:docMk/>
            <pc:sldMk cId="3452167668" sldId="290"/>
            <ac:spMk id="7" creationId="{42A4FC2C-047E-45A5-965D-8E1E3BF09BC6}"/>
          </ac:spMkLst>
        </pc:spChg>
        <pc:picChg chg="add mod">
          <ac:chgData name="MILIND RAJPOOT" userId="S::20102501@students.ltu.edu.au::30edf12f-553d-43be-80f8-9b3c36072826" providerId="AD" clId="Web-{F7A76C46-C3ED-1DDC-ECC8-A5D0698B9CAE}" dt="2020-08-17T06:10:13.496" v="350"/>
          <ac:picMkLst>
            <pc:docMk/>
            <pc:sldMk cId="3452167668" sldId="290"/>
            <ac:picMk id="2" creationId="{B00021A0-317E-4F27-8026-C2A556417C5D}"/>
          </ac:picMkLst>
        </pc:picChg>
      </pc:sldChg>
      <pc:sldChg chg="addSp modSp new mod setBg setClrOvrMap">
        <pc:chgData name="MILIND RAJPOOT" userId="S::20102501@students.ltu.edu.au::30edf12f-553d-43be-80f8-9b3c36072826" providerId="AD" clId="Web-{F7A76C46-C3ED-1DDC-ECC8-A5D0698B9CAE}" dt="2020-08-17T06:29:37.041" v="367"/>
        <pc:sldMkLst>
          <pc:docMk/>
          <pc:sldMk cId="2311694340" sldId="291"/>
        </pc:sldMkLst>
        <pc:spChg chg="mod">
          <ac:chgData name="MILIND RAJPOOT" userId="S::20102501@students.ltu.edu.au::30edf12f-553d-43be-80f8-9b3c36072826" providerId="AD" clId="Web-{F7A76C46-C3ED-1DDC-ECC8-A5D0698B9CAE}" dt="2020-08-17T06:29:37.041" v="367"/>
          <ac:spMkLst>
            <pc:docMk/>
            <pc:sldMk cId="2311694340" sldId="291"/>
            <ac:spMk id="2" creationId="{CD92CBC5-7798-40B7-A90B-AAE3801C62F9}"/>
          </ac:spMkLst>
        </pc:spChg>
        <pc:spChg chg="add">
          <ac:chgData name="MILIND RAJPOOT" userId="S::20102501@students.ltu.edu.au::30edf12f-553d-43be-80f8-9b3c36072826" providerId="AD" clId="Web-{F7A76C46-C3ED-1DDC-ECC8-A5D0698B9CAE}" dt="2020-08-17T06:29:37.041" v="367"/>
          <ac:spMkLst>
            <pc:docMk/>
            <pc:sldMk cId="2311694340" sldId="291"/>
            <ac:spMk id="8" creationId="{0671A8AE-40A1-4631-A6B8-581AFF065482}"/>
          </ac:spMkLst>
        </pc:spChg>
        <pc:spChg chg="add">
          <ac:chgData name="MILIND RAJPOOT" userId="S::20102501@students.ltu.edu.au::30edf12f-553d-43be-80f8-9b3c36072826" providerId="AD" clId="Web-{F7A76C46-C3ED-1DDC-ECC8-A5D0698B9CAE}" dt="2020-08-17T06:29:37.041" v="367"/>
          <ac:spMkLst>
            <pc:docMk/>
            <pc:sldMk cId="2311694340" sldId="291"/>
            <ac:spMk id="10" creationId="{AB58EF07-17C2-48CF-ABB0-EEF1F17CB8F0}"/>
          </ac:spMkLst>
        </pc:spChg>
        <pc:spChg chg="add">
          <ac:chgData name="MILIND RAJPOOT" userId="S::20102501@students.ltu.edu.au::30edf12f-553d-43be-80f8-9b3c36072826" providerId="AD" clId="Web-{F7A76C46-C3ED-1DDC-ECC8-A5D0698B9CAE}" dt="2020-08-17T06:29:37.041" v="367"/>
          <ac:spMkLst>
            <pc:docMk/>
            <pc:sldMk cId="2311694340" sldId="291"/>
            <ac:spMk id="12" creationId="{AF2F604E-43BE-4DC3-B983-E071523364F8}"/>
          </ac:spMkLst>
        </pc:spChg>
        <pc:spChg chg="add">
          <ac:chgData name="MILIND RAJPOOT" userId="S::20102501@students.ltu.edu.au::30edf12f-553d-43be-80f8-9b3c36072826" providerId="AD" clId="Web-{F7A76C46-C3ED-1DDC-ECC8-A5D0698B9CAE}" dt="2020-08-17T06:29:37.041" v="367"/>
          <ac:spMkLst>
            <pc:docMk/>
            <pc:sldMk cId="2311694340" sldId="291"/>
            <ac:spMk id="14" creationId="{08C9B587-E65E-4B52-B37C-ABEBB6E87928}"/>
          </ac:spMkLst>
        </pc:spChg>
        <pc:picChg chg="add">
          <ac:chgData name="MILIND RAJPOOT" userId="S::20102501@students.ltu.edu.au::30edf12f-553d-43be-80f8-9b3c36072826" providerId="AD" clId="Web-{F7A76C46-C3ED-1DDC-ECC8-A5D0698B9CAE}" dt="2020-08-17T06:29:37.041" v="367"/>
          <ac:picMkLst>
            <pc:docMk/>
            <pc:sldMk cId="2311694340" sldId="291"/>
            <ac:picMk id="4" creationId="{05438C8E-D125-4070-8B32-D0D7712DD1D6}"/>
          </ac:picMkLst>
        </pc:picChg>
      </pc:sldChg>
      <pc:sldChg chg="addSp modSp new mod setBg">
        <pc:chgData name="MILIND RAJPOOT" userId="S::20102501@students.ltu.edu.au::30edf12f-553d-43be-80f8-9b3c36072826" providerId="AD" clId="Web-{F7A76C46-C3ED-1DDC-ECC8-A5D0698B9CAE}" dt="2020-08-17T06:33:29.166" v="401" actId="20577"/>
        <pc:sldMkLst>
          <pc:docMk/>
          <pc:sldMk cId="1559762255" sldId="292"/>
        </pc:sldMkLst>
        <pc:spChg chg="mod">
          <ac:chgData name="MILIND RAJPOOT" userId="S::20102501@students.ltu.edu.au::30edf12f-553d-43be-80f8-9b3c36072826" providerId="AD" clId="Web-{F7A76C46-C3ED-1DDC-ECC8-A5D0698B9CAE}" dt="2020-08-17T06:33:29.166" v="401" actId="20577"/>
          <ac:spMkLst>
            <pc:docMk/>
            <pc:sldMk cId="1559762255" sldId="292"/>
            <ac:spMk id="2" creationId="{C2AAFCD0-E08B-455B-B10F-21405746FAF1}"/>
          </ac:spMkLst>
        </pc:spChg>
        <pc:spChg chg="add">
          <ac:chgData name="MILIND RAJPOOT" userId="S::20102501@students.ltu.edu.au::30edf12f-553d-43be-80f8-9b3c36072826" providerId="AD" clId="Web-{F7A76C46-C3ED-1DDC-ECC8-A5D0698B9CAE}" dt="2020-08-17T06:33:12.260" v="399"/>
          <ac:spMkLst>
            <pc:docMk/>
            <pc:sldMk cId="1559762255" sldId="292"/>
            <ac:spMk id="8" creationId="{F0E5DD0C-9531-42C3-A457-B3F0894C80FB}"/>
          </ac:spMkLst>
        </pc:spChg>
        <pc:spChg chg="add">
          <ac:chgData name="MILIND RAJPOOT" userId="S::20102501@students.ltu.edu.au::30edf12f-553d-43be-80f8-9b3c36072826" providerId="AD" clId="Web-{F7A76C46-C3ED-1DDC-ECC8-A5D0698B9CAE}" dt="2020-08-17T06:33:12.260" v="399"/>
          <ac:spMkLst>
            <pc:docMk/>
            <pc:sldMk cId="1559762255" sldId="292"/>
            <ac:spMk id="10" creationId="{6F40F0D0-E785-4362-B9C4-83ED2837A155}"/>
          </ac:spMkLst>
        </pc:spChg>
        <pc:spChg chg="add">
          <ac:chgData name="MILIND RAJPOOT" userId="S::20102501@students.ltu.edu.au::30edf12f-553d-43be-80f8-9b3c36072826" providerId="AD" clId="Web-{F7A76C46-C3ED-1DDC-ECC8-A5D0698B9CAE}" dt="2020-08-17T06:33:12.260" v="399"/>
          <ac:spMkLst>
            <pc:docMk/>
            <pc:sldMk cId="1559762255" sldId="292"/>
            <ac:spMk id="12" creationId="{297B51BE-333F-42D4-8F2F-4E7CA138FEAF}"/>
          </ac:spMkLst>
        </pc:spChg>
        <pc:spChg chg="add">
          <ac:chgData name="MILIND RAJPOOT" userId="S::20102501@students.ltu.edu.au::30edf12f-553d-43be-80f8-9b3c36072826" providerId="AD" clId="Web-{F7A76C46-C3ED-1DDC-ECC8-A5D0698B9CAE}" dt="2020-08-17T06:33:12.260" v="399"/>
          <ac:spMkLst>
            <pc:docMk/>
            <pc:sldMk cId="1559762255" sldId="292"/>
            <ac:spMk id="14" creationId="{344B2ABE-82D9-424A-849D-CCB8FC74FB15}"/>
          </ac:spMkLst>
        </pc:spChg>
        <pc:spChg chg="add">
          <ac:chgData name="MILIND RAJPOOT" userId="S::20102501@students.ltu.edu.au::30edf12f-553d-43be-80f8-9b3c36072826" providerId="AD" clId="Web-{F7A76C46-C3ED-1DDC-ECC8-A5D0698B9CAE}" dt="2020-08-17T06:33:12.260" v="399"/>
          <ac:spMkLst>
            <pc:docMk/>
            <pc:sldMk cId="1559762255" sldId="292"/>
            <ac:spMk id="16" creationId="{3EF6160F-98B4-49C3-89C6-321A9694786D}"/>
          </ac:spMkLst>
        </pc:spChg>
        <pc:picChg chg="add mod">
          <ac:chgData name="MILIND RAJPOOT" userId="S::20102501@students.ltu.edu.au::30edf12f-553d-43be-80f8-9b3c36072826" providerId="AD" clId="Web-{F7A76C46-C3ED-1DDC-ECC8-A5D0698B9CAE}" dt="2020-08-17T06:33:18.072" v="400" actId="14100"/>
          <ac:picMkLst>
            <pc:docMk/>
            <pc:sldMk cId="1559762255" sldId="292"/>
            <ac:picMk id="3" creationId="{F20B6E4E-6B8A-47AA-B2AE-175284443787}"/>
          </ac:picMkLst>
        </pc:picChg>
      </pc:sldChg>
      <pc:sldChg chg="addSp modSp new mod setBg setClrOvrMap">
        <pc:chgData name="MILIND RAJPOOT" userId="S::20102501@students.ltu.edu.au::30edf12f-553d-43be-80f8-9b3c36072826" providerId="AD" clId="Web-{F7A76C46-C3ED-1DDC-ECC8-A5D0698B9CAE}" dt="2020-08-17T06:47:43.916" v="490" actId="20577"/>
        <pc:sldMkLst>
          <pc:docMk/>
          <pc:sldMk cId="2484541713" sldId="293"/>
        </pc:sldMkLst>
        <pc:spChg chg="mod ord">
          <ac:chgData name="MILIND RAJPOOT" userId="S::20102501@students.ltu.edu.au::30edf12f-553d-43be-80f8-9b3c36072826" providerId="AD" clId="Web-{F7A76C46-C3ED-1DDC-ECC8-A5D0698B9CAE}" dt="2020-08-17T06:47:43.916" v="490" actId="20577"/>
          <ac:spMkLst>
            <pc:docMk/>
            <pc:sldMk cId="2484541713" sldId="293"/>
            <ac:spMk id="2" creationId="{70DAA154-A351-4E6F-B416-F332915474DB}"/>
          </ac:spMkLst>
        </pc:spChg>
        <pc:spChg chg="add">
          <ac:chgData name="MILIND RAJPOOT" userId="S::20102501@students.ltu.edu.au::30edf12f-553d-43be-80f8-9b3c36072826" providerId="AD" clId="Web-{F7A76C46-C3ED-1DDC-ECC8-A5D0698B9CAE}" dt="2020-08-17T06:35:34.009" v="435"/>
          <ac:spMkLst>
            <pc:docMk/>
            <pc:sldMk cId="2484541713" sldId="293"/>
            <ac:spMk id="8" creationId="{5A59F003-E00A-43F9-91DC-CC54E3B87466}"/>
          </ac:spMkLst>
        </pc:spChg>
        <pc:spChg chg="add">
          <ac:chgData name="MILIND RAJPOOT" userId="S::20102501@students.ltu.edu.au::30edf12f-553d-43be-80f8-9b3c36072826" providerId="AD" clId="Web-{F7A76C46-C3ED-1DDC-ECC8-A5D0698B9CAE}" dt="2020-08-17T06:35:34.009" v="435"/>
          <ac:spMkLst>
            <pc:docMk/>
            <pc:sldMk cId="2484541713" sldId="293"/>
            <ac:spMk id="10" creationId="{D74A4382-E3AD-430A-9A1F-DFA3E0E77A7D}"/>
          </ac:spMkLst>
        </pc:spChg>
        <pc:spChg chg="add">
          <ac:chgData name="MILIND RAJPOOT" userId="S::20102501@students.ltu.edu.au::30edf12f-553d-43be-80f8-9b3c36072826" providerId="AD" clId="Web-{F7A76C46-C3ED-1DDC-ECC8-A5D0698B9CAE}" dt="2020-08-17T06:35:34.009" v="435"/>
          <ac:spMkLst>
            <pc:docMk/>
            <pc:sldMk cId="2484541713" sldId="293"/>
            <ac:spMk id="12" creationId="{79F40191-0F44-4FD1-82CC-ACB507C14BE6}"/>
          </ac:spMkLst>
        </pc:spChg>
        <pc:picChg chg="add mod">
          <ac:chgData name="MILIND RAJPOOT" userId="S::20102501@students.ltu.edu.au::30edf12f-553d-43be-80f8-9b3c36072826" providerId="AD" clId="Web-{F7A76C46-C3ED-1DDC-ECC8-A5D0698B9CAE}" dt="2020-08-17T06:35:34.009" v="435"/>
          <ac:picMkLst>
            <pc:docMk/>
            <pc:sldMk cId="2484541713" sldId="293"/>
            <ac:picMk id="3" creationId="{1C4E63F5-3E09-416F-9C30-104BFC387E10}"/>
          </ac:picMkLst>
        </pc:picChg>
      </pc:sldChg>
      <pc:sldChg chg="addSp modSp new mod setBg setClrOvrMap">
        <pc:chgData name="MILIND RAJPOOT" userId="S::20102501@students.ltu.edu.au::30edf12f-553d-43be-80f8-9b3c36072826" providerId="AD" clId="Web-{F7A76C46-C3ED-1DDC-ECC8-A5D0698B9CAE}" dt="2020-08-17T06:43:21.541" v="465"/>
        <pc:sldMkLst>
          <pc:docMk/>
          <pc:sldMk cId="1191165510" sldId="294"/>
        </pc:sldMkLst>
        <pc:spChg chg="mod">
          <ac:chgData name="MILIND RAJPOOT" userId="S::20102501@students.ltu.edu.au::30edf12f-553d-43be-80f8-9b3c36072826" providerId="AD" clId="Web-{F7A76C46-C3ED-1DDC-ECC8-A5D0698B9CAE}" dt="2020-08-17T06:43:21.541" v="465"/>
          <ac:spMkLst>
            <pc:docMk/>
            <pc:sldMk cId="1191165510" sldId="294"/>
            <ac:spMk id="2" creationId="{EEBB440D-39B1-4785-A7D7-0015ED909710}"/>
          </ac:spMkLst>
        </pc:spChg>
        <pc:spChg chg="add">
          <ac:chgData name="MILIND RAJPOOT" userId="S::20102501@students.ltu.edu.au::30edf12f-553d-43be-80f8-9b3c36072826" providerId="AD" clId="Web-{F7A76C46-C3ED-1DDC-ECC8-A5D0698B9CAE}" dt="2020-08-17T06:43:21.541" v="465"/>
          <ac:spMkLst>
            <pc:docMk/>
            <pc:sldMk cId="1191165510" sldId="294"/>
            <ac:spMk id="8" creationId="{5A59F003-E00A-43F9-91DC-CC54E3B87466}"/>
          </ac:spMkLst>
        </pc:spChg>
        <pc:spChg chg="add">
          <ac:chgData name="MILIND RAJPOOT" userId="S::20102501@students.ltu.edu.au::30edf12f-553d-43be-80f8-9b3c36072826" providerId="AD" clId="Web-{F7A76C46-C3ED-1DDC-ECC8-A5D0698B9CAE}" dt="2020-08-17T06:43:21.541" v="465"/>
          <ac:spMkLst>
            <pc:docMk/>
            <pc:sldMk cId="1191165510" sldId="294"/>
            <ac:spMk id="10" creationId="{D74A4382-E3AD-430A-9A1F-DFA3E0E77A7D}"/>
          </ac:spMkLst>
        </pc:spChg>
        <pc:spChg chg="add">
          <ac:chgData name="MILIND RAJPOOT" userId="S::20102501@students.ltu.edu.au::30edf12f-553d-43be-80f8-9b3c36072826" providerId="AD" clId="Web-{F7A76C46-C3ED-1DDC-ECC8-A5D0698B9CAE}" dt="2020-08-17T06:43:21.541" v="465"/>
          <ac:spMkLst>
            <pc:docMk/>
            <pc:sldMk cId="1191165510" sldId="294"/>
            <ac:spMk id="12" creationId="{79F40191-0F44-4FD1-82CC-ACB507C14BE6}"/>
          </ac:spMkLst>
        </pc:spChg>
        <pc:picChg chg="add">
          <ac:chgData name="MILIND RAJPOOT" userId="S::20102501@students.ltu.edu.au::30edf12f-553d-43be-80f8-9b3c36072826" providerId="AD" clId="Web-{F7A76C46-C3ED-1DDC-ECC8-A5D0698B9CAE}" dt="2020-08-17T06:43:21.541" v="465"/>
          <ac:picMkLst>
            <pc:docMk/>
            <pc:sldMk cId="1191165510" sldId="294"/>
            <ac:picMk id="4" creationId="{EDC2A414-0901-4713-922F-7CE21956D0D6}"/>
          </ac:picMkLst>
        </pc:picChg>
      </pc:sldChg>
      <pc:sldChg chg="addSp delSp modSp new mod setBg">
        <pc:chgData name="MILIND RAJPOOT" userId="S::20102501@students.ltu.edu.au::30edf12f-553d-43be-80f8-9b3c36072826" providerId="AD" clId="Web-{F7A76C46-C3ED-1DDC-ECC8-A5D0698B9CAE}" dt="2020-08-17T06:51:01.838" v="532" actId="1076"/>
        <pc:sldMkLst>
          <pc:docMk/>
          <pc:sldMk cId="171725881" sldId="295"/>
        </pc:sldMkLst>
        <pc:spChg chg="add del">
          <ac:chgData name="MILIND RAJPOOT" userId="S::20102501@students.ltu.edu.au::30edf12f-553d-43be-80f8-9b3c36072826" providerId="AD" clId="Web-{F7A76C46-C3ED-1DDC-ECC8-A5D0698B9CAE}" dt="2020-08-17T06:44:26.697" v="475"/>
          <ac:spMkLst>
            <pc:docMk/>
            <pc:sldMk cId="171725881" sldId="295"/>
            <ac:spMk id="5" creationId="{73EDB3DA-AEF0-428A-A317-C42827E6C836}"/>
          </ac:spMkLst>
        </pc:spChg>
        <pc:spChg chg="add del">
          <ac:chgData name="MILIND RAJPOOT" userId="S::20102501@students.ltu.edu.au::30edf12f-553d-43be-80f8-9b3c36072826" providerId="AD" clId="Web-{F7A76C46-C3ED-1DDC-ECC8-A5D0698B9CAE}" dt="2020-08-17T06:44:26.697" v="475"/>
          <ac:spMkLst>
            <pc:docMk/>
            <pc:sldMk cId="171725881" sldId="295"/>
            <ac:spMk id="6" creationId="{4A06AD8B-0227-4FF6-AEB4-C66C5A5398C1}"/>
          </ac:spMkLst>
        </pc:spChg>
        <pc:spChg chg="add del">
          <ac:chgData name="MILIND RAJPOOT" userId="S::20102501@students.ltu.edu.au::30edf12f-553d-43be-80f8-9b3c36072826" providerId="AD" clId="Web-{F7A76C46-C3ED-1DDC-ECC8-A5D0698B9CAE}" dt="2020-08-17T06:44:26.697" v="475"/>
          <ac:spMkLst>
            <pc:docMk/>
            <pc:sldMk cId="171725881" sldId="295"/>
            <ac:spMk id="7" creationId="{5DFACEB2-7564-4FB9-B739-C2CE339BA3D2}"/>
          </ac:spMkLst>
        </pc:spChg>
        <pc:spChg chg="add del">
          <ac:chgData name="MILIND RAJPOOT" userId="S::20102501@students.ltu.edu.au::30edf12f-553d-43be-80f8-9b3c36072826" providerId="AD" clId="Web-{F7A76C46-C3ED-1DDC-ECC8-A5D0698B9CAE}" dt="2020-08-17T06:44:11.994" v="471"/>
          <ac:spMkLst>
            <pc:docMk/>
            <pc:sldMk cId="171725881" sldId="295"/>
            <ac:spMk id="8" creationId="{5F9CFCE6-877F-4858-B8BD-2C52CA8AFBC4}"/>
          </ac:spMkLst>
        </pc:spChg>
        <pc:spChg chg="add del">
          <ac:chgData name="MILIND RAJPOOT" userId="S::20102501@students.ltu.edu.au::30edf12f-553d-43be-80f8-9b3c36072826" providerId="AD" clId="Web-{F7A76C46-C3ED-1DDC-ECC8-A5D0698B9CAE}" dt="2020-08-17T06:46:27.432" v="484"/>
          <ac:spMkLst>
            <pc:docMk/>
            <pc:sldMk cId="171725881" sldId="295"/>
            <ac:spMk id="9" creationId="{2F19B711-C590-44D1-9AA8-9F143B0ED58A}"/>
          </ac:spMkLst>
        </pc:spChg>
        <pc:spChg chg="add del">
          <ac:chgData name="MILIND RAJPOOT" userId="S::20102501@students.ltu.edu.au::30edf12f-553d-43be-80f8-9b3c36072826" providerId="AD" clId="Web-{F7A76C46-C3ED-1DDC-ECC8-A5D0698B9CAE}" dt="2020-08-17T06:44:11.994" v="471"/>
          <ac:spMkLst>
            <pc:docMk/>
            <pc:sldMk cId="171725881" sldId="295"/>
            <ac:spMk id="10" creationId="{8213F8A0-12AE-4514-8372-0DD766EC28EE}"/>
          </ac:spMkLst>
        </pc:spChg>
        <pc:spChg chg="add del">
          <ac:chgData name="MILIND RAJPOOT" userId="S::20102501@students.ltu.edu.au::30edf12f-553d-43be-80f8-9b3c36072826" providerId="AD" clId="Web-{F7A76C46-C3ED-1DDC-ECC8-A5D0698B9CAE}" dt="2020-08-17T06:44:11.994" v="471"/>
          <ac:spMkLst>
            <pc:docMk/>
            <pc:sldMk cId="171725881" sldId="295"/>
            <ac:spMk id="12" creationId="{9EFF17D4-9A8C-4CE5-B096-D8CCD4400437}"/>
          </ac:spMkLst>
        </pc:spChg>
        <pc:spChg chg="add del">
          <ac:chgData name="MILIND RAJPOOT" userId="S::20102501@students.ltu.edu.au::30edf12f-553d-43be-80f8-9b3c36072826" providerId="AD" clId="Web-{F7A76C46-C3ED-1DDC-ECC8-A5D0698B9CAE}" dt="2020-08-17T06:46:27.432" v="484"/>
          <ac:spMkLst>
            <pc:docMk/>
            <pc:sldMk cId="171725881" sldId="295"/>
            <ac:spMk id="14" creationId="{C0C79CF2-6A1C-4636-84CE-ABB2BE191D23}"/>
          </ac:spMkLst>
        </pc:spChg>
        <pc:spChg chg="add del">
          <ac:chgData name="MILIND RAJPOOT" userId="S::20102501@students.ltu.edu.au::30edf12f-553d-43be-80f8-9b3c36072826" providerId="AD" clId="Web-{F7A76C46-C3ED-1DDC-ECC8-A5D0698B9CAE}" dt="2020-08-17T06:46:27.432" v="484"/>
          <ac:spMkLst>
            <pc:docMk/>
            <pc:sldMk cId="171725881" sldId="295"/>
            <ac:spMk id="16" creationId="{7A5D17DF-AD65-402C-A95C-F13C770C9FCD}"/>
          </ac:spMkLst>
        </pc:spChg>
        <pc:spChg chg="add">
          <ac:chgData name="MILIND RAJPOOT" userId="S::20102501@students.ltu.edu.au::30edf12f-553d-43be-80f8-9b3c36072826" providerId="AD" clId="Web-{F7A76C46-C3ED-1DDC-ECC8-A5D0698B9CAE}" dt="2020-08-17T06:46:27.432" v="484"/>
          <ac:spMkLst>
            <pc:docMk/>
            <pc:sldMk cId="171725881" sldId="295"/>
            <ac:spMk id="18" creationId="{9E90EB45-EEE9-4563-8179-65EF62AE0978}"/>
          </ac:spMkLst>
        </pc:spChg>
        <pc:spChg chg="add">
          <ac:chgData name="MILIND RAJPOOT" userId="S::20102501@students.ltu.edu.au::30edf12f-553d-43be-80f8-9b3c36072826" providerId="AD" clId="Web-{F7A76C46-C3ED-1DDC-ECC8-A5D0698B9CAE}" dt="2020-08-17T06:46:27.432" v="484"/>
          <ac:spMkLst>
            <pc:docMk/>
            <pc:sldMk cId="171725881" sldId="295"/>
            <ac:spMk id="19" creationId="{23D0EF74-AD1E-4FD9-914D-8EC9058EBBA3}"/>
          </ac:spMkLst>
        </pc:spChg>
        <pc:spChg chg="add del">
          <ac:chgData name="MILIND RAJPOOT" userId="S::20102501@students.ltu.edu.au::30edf12f-553d-43be-80f8-9b3c36072826" providerId="AD" clId="Web-{F7A76C46-C3ED-1DDC-ECC8-A5D0698B9CAE}" dt="2020-08-17T06:46:22.994" v="481"/>
          <ac:spMkLst>
            <pc:docMk/>
            <pc:sldMk cId="171725881" sldId="295"/>
            <ac:spMk id="21" creationId="{5F9CFCE6-877F-4858-B8BD-2C52CA8AFBC4}"/>
          </ac:spMkLst>
        </pc:spChg>
        <pc:spChg chg="add del">
          <ac:chgData name="MILIND RAJPOOT" userId="S::20102501@students.ltu.edu.au::30edf12f-553d-43be-80f8-9b3c36072826" providerId="AD" clId="Web-{F7A76C46-C3ED-1DDC-ECC8-A5D0698B9CAE}" dt="2020-08-17T06:46:22.994" v="481"/>
          <ac:spMkLst>
            <pc:docMk/>
            <pc:sldMk cId="171725881" sldId="295"/>
            <ac:spMk id="23" creationId="{8213F8A0-12AE-4514-8372-0DD766EC28EE}"/>
          </ac:spMkLst>
        </pc:spChg>
        <pc:spChg chg="add del">
          <ac:chgData name="MILIND RAJPOOT" userId="S::20102501@students.ltu.edu.au::30edf12f-553d-43be-80f8-9b3c36072826" providerId="AD" clId="Web-{F7A76C46-C3ED-1DDC-ECC8-A5D0698B9CAE}" dt="2020-08-17T06:46:22.994" v="481"/>
          <ac:spMkLst>
            <pc:docMk/>
            <pc:sldMk cId="171725881" sldId="295"/>
            <ac:spMk id="25" creationId="{9EFF17D4-9A8C-4CE5-B096-D8CCD4400437}"/>
          </ac:spMkLst>
        </pc:spChg>
        <pc:picChg chg="add mod ord modCrop">
          <ac:chgData name="MILIND RAJPOOT" userId="S::20102501@students.ltu.edu.au::30edf12f-553d-43be-80f8-9b3c36072826" providerId="AD" clId="Web-{F7A76C46-C3ED-1DDC-ECC8-A5D0698B9CAE}" dt="2020-08-17T06:46:27.432" v="484"/>
          <ac:picMkLst>
            <pc:docMk/>
            <pc:sldMk cId="171725881" sldId="295"/>
            <ac:picMk id="2" creationId="{702C5B5C-0AD3-4D7F-A6AF-0B9EF1CC98B5}"/>
          </ac:picMkLst>
        </pc:picChg>
        <pc:picChg chg="add mod ord modCrop">
          <ac:chgData name="MILIND RAJPOOT" userId="S::20102501@students.ltu.edu.au::30edf12f-553d-43be-80f8-9b3c36072826" providerId="AD" clId="Web-{F7A76C46-C3ED-1DDC-ECC8-A5D0698B9CAE}" dt="2020-08-17T06:51:01.838" v="532" actId="1076"/>
          <ac:picMkLst>
            <pc:docMk/>
            <pc:sldMk cId="171725881" sldId="295"/>
            <ac:picMk id="3" creationId="{FF799447-9B59-4E4C-9EC0-F0196B2B3C23}"/>
          </ac:picMkLst>
        </pc:picChg>
      </pc:sldChg>
      <pc:sldChg chg="addSp modSp new mod setBg">
        <pc:chgData name="MILIND RAJPOOT" userId="S::20102501@students.ltu.edu.au::30edf12f-553d-43be-80f8-9b3c36072826" providerId="AD" clId="Web-{F7A76C46-C3ED-1DDC-ECC8-A5D0698B9CAE}" dt="2020-08-17T06:50:17.869" v="528" actId="20577"/>
        <pc:sldMkLst>
          <pc:docMk/>
          <pc:sldMk cId="3521498232" sldId="296"/>
        </pc:sldMkLst>
        <pc:spChg chg="mod">
          <ac:chgData name="MILIND RAJPOOT" userId="S::20102501@students.ltu.edu.au::30edf12f-553d-43be-80f8-9b3c36072826" providerId="AD" clId="Web-{F7A76C46-C3ED-1DDC-ECC8-A5D0698B9CAE}" dt="2020-08-17T06:50:17.869" v="528" actId="20577"/>
          <ac:spMkLst>
            <pc:docMk/>
            <pc:sldMk cId="3521498232" sldId="296"/>
            <ac:spMk id="2" creationId="{B229E192-A82E-4CC6-B4E2-386BCCEE2476}"/>
          </ac:spMkLst>
        </pc:spChg>
        <pc:spChg chg="add">
          <ac:chgData name="MILIND RAJPOOT" userId="S::20102501@students.ltu.edu.au::30edf12f-553d-43be-80f8-9b3c36072826" providerId="AD" clId="Web-{F7A76C46-C3ED-1DDC-ECC8-A5D0698B9CAE}" dt="2020-08-17T06:49:20.854" v="503"/>
          <ac:spMkLst>
            <pc:docMk/>
            <pc:sldMk cId="3521498232" sldId="296"/>
            <ac:spMk id="8" creationId="{37C89E4B-3C9F-44B9-8B86-D9E3D112D8EC}"/>
          </ac:spMkLst>
        </pc:spChg>
        <pc:picChg chg="add">
          <ac:chgData name="MILIND RAJPOOT" userId="S::20102501@students.ltu.edu.au::30edf12f-553d-43be-80f8-9b3c36072826" providerId="AD" clId="Web-{F7A76C46-C3ED-1DDC-ECC8-A5D0698B9CAE}" dt="2020-08-17T06:49:20.854" v="503"/>
          <ac:picMkLst>
            <pc:docMk/>
            <pc:sldMk cId="3521498232" sldId="296"/>
            <ac:picMk id="4" creationId="{11132970-06B7-48E0-B169-026965C98C9C}"/>
          </ac:picMkLst>
        </pc:picChg>
        <pc:cxnChg chg="add">
          <ac:chgData name="MILIND RAJPOOT" userId="S::20102501@students.ltu.edu.au::30edf12f-553d-43be-80f8-9b3c36072826" providerId="AD" clId="Web-{F7A76C46-C3ED-1DDC-ECC8-A5D0698B9CAE}" dt="2020-08-17T06:49:20.854" v="503"/>
          <ac:cxnSpMkLst>
            <pc:docMk/>
            <pc:sldMk cId="3521498232" sldId="296"/>
            <ac:cxnSpMk id="10" creationId="{AA2EAA10-076F-46BD-8F0F-B9A2FB77A85C}"/>
          </ac:cxnSpMkLst>
        </pc:cxnChg>
        <pc:cxnChg chg="add">
          <ac:chgData name="MILIND RAJPOOT" userId="S::20102501@students.ltu.edu.au::30edf12f-553d-43be-80f8-9b3c36072826" providerId="AD" clId="Web-{F7A76C46-C3ED-1DDC-ECC8-A5D0698B9CAE}" dt="2020-08-17T06:49:20.854" v="503"/>
          <ac:cxnSpMkLst>
            <pc:docMk/>
            <pc:sldMk cId="3521498232" sldId="296"/>
            <ac:cxnSpMk id="12" creationId="{D891E407-403B-4764-86C9-33A56D3BCAA3}"/>
          </ac:cxnSpMkLst>
        </pc:cxnChg>
      </pc:sldChg>
    </pc:docChg>
  </pc:docChgLst>
  <pc:docChgLst>
    <pc:chgData name="MILIND RAJPOOT" userId="S::20102501@students.ltu.edu.au::30edf12f-553d-43be-80f8-9b3c36072826" providerId="AD" clId="Web-{7285B28B-4003-3DBE-46A8-3FE83C9BA11A}"/>
    <pc:docChg chg="addSld delSld modSld">
      <pc:chgData name="MILIND RAJPOOT" userId="S::20102501@students.ltu.edu.au::30edf12f-553d-43be-80f8-9b3c36072826" providerId="AD" clId="Web-{7285B28B-4003-3DBE-46A8-3FE83C9BA11A}" dt="2020-10-13T21:22:49.737" v="89" actId="20577"/>
      <pc:docMkLst>
        <pc:docMk/>
      </pc:docMkLst>
      <pc:sldChg chg="addSp delSp add del">
        <pc:chgData name="MILIND RAJPOOT" userId="S::20102501@students.ltu.edu.au::30edf12f-553d-43be-80f8-9b3c36072826" providerId="AD" clId="Web-{7285B28B-4003-3DBE-46A8-3FE83C9BA11A}" dt="2020-10-13T21:21:08.937" v="5"/>
        <pc:sldMkLst>
          <pc:docMk/>
          <pc:sldMk cId="171725881" sldId="295"/>
        </pc:sldMkLst>
        <pc:picChg chg="add del">
          <ac:chgData name="MILIND RAJPOOT" userId="S::20102501@students.ltu.edu.au::30edf12f-553d-43be-80f8-9b3c36072826" providerId="AD" clId="Web-{7285B28B-4003-3DBE-46A8-3FE83C9BA11A}" dt="2020-10-13T21:21:05.859" v="4"/>
          <ac:picMkLst>
            <pc:docMk/>
            <pc:sldMk cId="171725881" sldId="295"/>
            <ac:picMk id="2" creationId="{702C5B5C-0AD3-4D7F-A6AF-0B9EF1CC98B5}"/>
          </ac:picMkLst>
        </pc:picChg>
        <pc:picChg chg="add del">
          <ac:chgData name="MILIND RAJPOOT" userId="S::20102501@students.ltu.edu.au::30edf12f-553d-43be-80f8-9b3c36072826" providerId="AD" clId="Web-{7285B28B-4003-3DBE-46A8-3FE83C9BA11A}" dt="2020-10-13T21:21:08.937" v="5"/>
          <ac:picMkLst>
            <pc:docMk/>
            <pc:sldMk cId="171725881" sldId="295"/>
            <ac:picMk id="3" creationId="{FF799447-9B59-4E4C-9EC0-F0196B2B3C23}"/>
          </ac:picMkLst>
        </pc:picChg>
      </pc:sldChg>
      <pc:sldChg chg="addSp modSp new">
        <pc:chgData name="MILIND RAJPOOT" userId="S::20102501@students.ltu.edu.au::30edf12f-553d-43be-80f8-9b3c36072826" providerId="AD" clId="Web-{7285B28B-4003-3DBE-46A8-3FE83C9BA11A}" dt="2020-10-13T21:22:49.737" v="88" actId="20577"/>
        <pc:sldMkLst>
          <pc:docMk/>
          <pc:sldMk cId="3109597537" sldId="307"/>
        </pc:sldMkLst>
        <pc:spChg chg="add mod">
          <ac:chgData name="MILIND RAJPOOT" userId="S::20102501@students.ltu.edu.au::30edf12f-553d-43be-80f8-9b3c36072826" providerId="AD" clId="Web-{7285B28B-4003-3DBE-46A8-3FE83C9BA11A}" dt="2020-10-13T21:22:49.737" v="88" actId="20577"/>
          <ac:spMkLst>
            <pc:docMk/>
            <pc:sldMk cId="3109597537" sldId="307"/>
            <ac:spMk id="2" creationId="{3E25E01D-E57C-406A-BAAA-EA44DDE37000}"/>
          </ac:spMkLst>
        </pc:spChg>
      </pc:sldChg>
    </pc:docChg>
  </pc:docChgLst>
  <pc:docChgLst>
    <pc:chgData name="MARGARETA ALICIA HADISAPUTRA" userId="S::18858284@students.ltu.edu.au::c7f74bda-7981-4935-9a11-af65f3ab8d67" providerId="AD" clId="Web-{F6921317-9D10-1BF2-BD28-82E7B2771B5B}"/>
    <pc:docChg chg="addSld delSld modSld">
      <pc:chgData name="MARGARETA ALICIA HADISAPUTRA" userId="S::18858284@students.ltu.edu.au::c7f74bda-7981-4935-9a11-af65f3ab8d67" providerId="AD" clId="Web-{F6921317-9D10-1BF2-BD28-82E7B2771B5B}" dt="2020-08-17T05:42:33.337" v="22"/>
      <pc:docMkLst>
        <pc:docMk/>
      </pc:docMkLst>
      <pc:sldChg chg="modSp">
        <pc:chgData name="MARGARETA ALICIA HADISAPUTRA" userId="S::18858284@students.ltu.edu.au::c7f74bda-7981-4935-9a11-af65f3ab8d67" providerId="AD" clId="Web-{F6921317-9D10-1BF2-BD28-82E7B2771B5B}" dt="2020-08-17T05:35:57.918" v="16" actId="14100"/>
        <pc:sldMkLst>
          <pc:docMk/>
          <pc:sldMk cId="1407384261" sldId="265"/>
        </pc:sldMkLst>
        <pc:spChg chg="mod">
          <ac:chgData name="MARGARETA ALICIA HADISAPUTRA" userId="S::18858284@students.ltu.edu.au::c7f74bda-7981-4935-9a11-af65f3ab8d67" providerId="AD" clId="Web-{F6921317-9D10-1BF2-BD28-82E7B2771B5B}" dt="2020-08-17T05:35:57.918" v="16" actId="14100"/>
          <ac:spMkLst>
            <pc:docMk/>
            <pc:sldMk cId="1407384261" sldId="265"/>
            <ac:spMk id="2" creationId="{DA196ABF-251F-4AFB-ACF4-70898AA89515}"/>
          </ac:spMkLst>
        </pc:spChg>
        <pc:spChg chg="mod">
          <ac:chgData name="MARGARETA ALICIA HADISAPUTRA" userId="S::18858284@students.ltu.edu.au::c7f74bda-7981-4935-9a11-af65f3ab8d67" providerId="AD" clId="Web-{F6921317-9D10-1BF2-BD28-82E7B2771B5B}" dt="2020-08-17T05:35:33.433" v="8" actId="20577"/>
          <ac:spMkLst>
            <pc:docMk/>
            <pc:sldMk cId="1407384261" sldId="265"/>
            <ac:spMk id="3" creationId="{83896F60-5F05-4682-A45A-7DC37EFB4D0F}"/>
          </ac:spMkLst>
        </pc:spChg>
        <pc:spChg chg="mod">
          <ac:chgData name="MARGARETA ALICIA HADISAPUTRA" userId="S::18858284@students.ltu.edu.au::c7f74bda-7981-4935-9a11-af65f3ab8d67" providerId="AD" clId="Web-{F6921317-9D10-1BF2-BD28-82E7B2771B5B}" dt="2020-08-17T05:35:47.090" v="11" actId="20577"/>
          <ac:spMkLst>
            <pc:docMk/>
            <pc:sldMk cId="1407384261" sldId="265"/>
            <ac:spMk id="5" creationId="{11F37F9D-3EAF-4759-BF49-705FB9D9EAC5}"/>
          </ac:spMkLst>
        </pc:spChg>
        <pc:picChg chg="mod">
          <ac:chgData name="MARGARETA ALICIA HADISAPUTRA" userId="S::18858284@students.ltu.edu.au::c7f74bda-7981-4935-9a11-af65f3ab8d67" providerId="AD" clId="Web-{F6921317-9D10-1BF2-BD28-82E7B2771B5B}" dt="2020-08-17T05:35:50.683" v="14" actId="1076"/>
          <ac:picMkLst>
            <pc:docMk/>
            <pc:sldMk cId="1407384261" sldId="265"/>
            <ac:picMk id="4" creationId="{8E765668-42C3-4237-8FA5-666E924C6AF3}"/>
          </ac:picMkLst>
        </pc:picChg>
        <pc:picChg chg="mod">
          <ac:chgData name="MARGARETA ALICIA HADISAPUTRA" userId="S::18858284@students.ltu.edu.au::c7f74bda-7981-4935-9a11-af65f3ab8d67" providerId="AD" clId="Web-{F6921317-9D10-1BF2-BD28-82E7B2771B5B}" dt="2020-08-17T05:35:52.652" v="15" actId="1076"/>
          <ac:picMkLst>
            <pc:docMk/>
            <pc:sldMk cId="1407384261" sldId="265"/>
            <ac:picMk id="7" creationId="{F6109033-1F50-4F7D-BC60-CDF74C829FF7}"/>
          </ac:picMkLst>
        </pc:picChg>
      </pc:sldChg>
      <pc:sldChg chg="add del">
        <pc:chgData name="MARGARETA ALICIA HADISAPUTRA" userId="S::18858284@students.ltu.edu.au::c7f74bda-7981-4935-9a11-af65f3ab8d67" providerId="AD" clId="Web-{F6921317-9D10-1BF2-BD28-82E7B2771B5B}" dt="2020-08-17T05:41:08.087" v="19"/>
        <pc:sldMkLst>
          <pc:docMk/>
          <pc:sldMk cId="1881607526" sldId="270"/>
        </pc:sldMkLst>
      </pc:sldChg>
      <pc:sldChg chg="add del">
        <pc:chgData name="MARGARETA ALICIA HADISAPUTRA" userId="S::18858284@students.ltu.edu.au::c7f74bda-7981-4935-9a11-af65f3ab8d67" providerId="AD" clId="Web-{F6921317-9D10-1BF2-BD28-82E7B2771B5B}" dt="2020-08-17T05:41:11.837" v="20"/>
        <pc:sldMkLst>
          <pc:docMk/>
          <pc:sldMk cId="2970347530" sldId="271"/>
        </pc:sldMkLst>
      </pc:sldChg>
      <pc:sldChg chg="delSp new">
        <pc:chgData name="MARGARETA ALICIA HADISAPUTRA" userId="S::18858284@students.ltu.edu.au::c7f74bda-7981-4935-9a11-af65f3ab8d67" providerId="AD" clId="Web-{F6921317-9D10-1BF2-BD28-82E7B2771B5B}" dt="2020-08-17T05:42:33.337" v="22"/>
        <pc:sldMkLst>
          <pc:docMk/>
          <pc:sldMk cId="3759211772" sldId="281"/>
        </pc:sldMkLst>
        <pc:spChg chg="del">
          <ac:chgData name="MARGARETA ALICIA HADISAPUTRA" userId="S::18858284@students.ltu.edu.au::c7f74bda-7981-4935-9a11-af65f3ab8d67" providerId="AD" clId="Web-{F6921317-9D10-1BF2-BD28-82E7B2771B5B}" dt="2020-08-17T05:42:33.337" v="22"/>
          <ac:spMkLst>
            <pc:docMk/>
            <pc:sldMk cId="3759211772" sldId="281"/>
            <ac:spMk id="3" creationId="{3D6E5D24-AC14-456D-A6C3-22E209B38205}"/>
          </ac:spMkLst>
        </pc:spChg>
      </pc:sldChg>
    </pc:docChg>
  </pc:docChgLst>
  <pc:docChgLst>
    <pc:chgData name="MILIND RAJPOOT" userId="S::20102501@students.ltu.edu.au::30edf12f-553d-43be-80f8-9b3c36072826" providerId="AD" clId="Web-{136FFF2C-949F-BDEA-736A-EFFD5564E4E4}"/>
    <pc:docChg chg="addSld delSld modSld">
      <pc:chgData name="MILIND RAJPOOT" userId="S::20102501@students.ltu.edu.au::30edf12f-553d-43be-80f8-9b3c36072826" providerId="AD" clId="Web-{136FFF2C-949F-BDEA-736A-EFFD5564E4E4}" dt="2020-10-13T21:35:58.926" v="113" actId="20577"/>
      <pc:docMkLst>
        <pc:docMk/>
      </pc:docMkLst>
      <pc:sldChg chg="modSp new">
        <pc:chgData name="MILIND RAJPOOT" userId="S::20102501@students.ltu.edu.au::30edf12f-553d-43be-80f8-9b3c36072826" providerId="AD" clId="Web-{136FFF2C-949F-BDEA-736A-EFFD5564E4E4}" dt="2020-10-13T21:35:58.926" v="112" actId="20577"/>
        <pc:sldMkLst>
          <pc:docMk/>
          <pc:sldMk cId="1872431577" sldId="307"/>
        </pc:sldMkLst>
        <pc:spChg chg="mod">
          <ac:chgData name="MILIND RAJPOOT" userId="S::20102501@students.ltu.edu.au::30edf12f-553d-43be-80f8-9b3c36072826" providerId="AD" clId="Web-{136FFF2C-949F-BDEA-736A-EFFD5564E4E4}" dt="2020-10-13T21:35:58.926" v="112" actId="20577"/>
          <ac:spMkLst>
            <pc:docMk/>
            <pc:sldMk cId="1872431577" sldId="307"/>
            <ac:spMk id="2" creationId="{E3F4C0FF-44C9-41D8-862A-440908C4BF1B}"/>
          </ac:spMkLst>
        </pc:spChg>
      </pc:sldChg>
      <pc:sldChg chg="del">
        <pc:chgData name="MILIND RAJPOOT" userId="S::20102501@students.ltu.edu.au::30edf12f-553d-43be-80f8-9b3c36072826" providerId="AD" clId="Web-{136FFF2C-949F-BDEA-736A-EFFD5564E4E4}" dt="2020-10-13T21:26:30.225" v="0"/>
        <pc:sldMkLst>
          <pc:docMk/>
          <pc:sldMk cId="3109597537" sldId="307"/>
        </pc:sldMkLst>
      </pc:sldChg>
    </pc:docChg>
  </pc:docChgLst>
  <pc:docChgLst>
    <pc:chgData name="MONA ABEDI" userId="S::19032126@students.ltu.edu.au::d7aefcfb-8606-449e-99d8-50cf35c1ce93" providerId="AD" clId="Web-{47365C01-47C6-A3E0-4271-9C4773208012}"/>
    <pc:docChg chg="modSld">
      <pc:chgData name="MONA ABEDI" userId="S::19032126@students.ltu.edu.au::d7aefcfb-8606-449e-99d8-50cf35c1ce93" providerId="AD" clId="Web-{47365C01-47C6-A3E0-4271-9C4773208012}" dt="2020-08-13T07:50:53.769" v="19" actId="1076"/>
      <pc:docMkLst>
        <pc:docMk/>
      </pc:docMkLst>
      <pc:sldChg chg="modSp">
        <pc:chgData name="MONA ABEDI" userId="S::19032126@students.ltu.edu.au::d7aefcfb-8606-449e-99d8-50cf35c1ce93" providerId="AD" clId="Web-{47365C01-47C6-A3E0-4271-9C4773208012}" dt="2020-08-13T04:10:24.359" v="8" actId="20577"/>
        <pc:sldMkLst>
          <pc:docMk/>
          <pc:sldMk cId="1881607526" sldId="270"/>
        </pc:sldMkLst>
        <pc:spChg chg="mod">
          <ac:chgData name="MONA ABEDI" userId="S::19032126@students.ltu.edu.au::d7aefcfb-8606-449e-99d8-50cf35c1ce93" providerId="AD" clId="Web-{47365C01-47C6-A3E0-4271-9C4773208012}" dt="2020-08-13T04:10:24.359" v="8" actId="20577"/>
          <ac:spMkLst>
            <pc:docMk/>
            <pc:sldMk cId="1881607526" sldId="270"/>
            <ac:spMk id="28" creationId="{DFE123F8-CB89-4FD2-BF31-517D2B826E8B}"/>
          </ac:spMkLst>
        </pc:spChg>
      </pc:sldChg>
      <pc:sldChg chg="modSp">
        <pc:chgData name="MONA ABEDI" userId="S::19032126@students.ltu.edu.au::d7aefcfb-8606-449e-99d8-50cf35c1ce93" providerId="AD" clId="Web-{47365C01-47C6-A3E0-4271-9C4773208012}" dt="2020-08-13T04:36:26.880" v="13" actId="20577"/>
        <pc:sldMkLst>
          <pc:docMk/>
          <pc:sldMk cId="2970347530" sldId="271"/>
        </pc:sldMkLst>
        <pc:spChg chg="mod">
          <ac:chgData name="MONA ABEDI" userId="S::19032126@students.ltu.edu.au::d7aefcfb-8606-449e-99d8-50cf35c1ce93" providerId="AD" clId="Web-{47365C01-47C6-A3E0-4271-9C4773208012}" dt="2020-08-13T04:36:26.880" v="13" actId="20577"/>
          <ac:spMkLst>
            <pc:docMk/>
            <pc:sldMk cId="2970347530" sldId="271"/>
            <ac:spMk id="2" creationId="{9E821611-3B40-4516-98E5-2B1587E4C1A5}"/>
          </ac:spMkLst>
        </pc:spChg>
      </pc:sldChg>
      <pc:sldChg chg="addSp modSp">
        <pc:chgData name="MONA ABEDI" userId="S::19032126@students.ltu.edu.au::d7aefcfb-8606-449e-99d8-50cf35c1ce93" providerId="AD" clId="Web-{47365C01-47C6-A3E0-4271-9C4773208012}" dt="2020-08-13T07:50:53.769" v="19" actId="1076"/>
        <pc:sldMkLst>
          <pc:docMk/>
          <pc:sldMk cId="3082899733" sldId="272"/>
        </pc:sldMkLst>
        <pc:picChg chg="add mod">
          <ac:chgData name="MONA ABEDI" userId="S::19032126@students.ltu.edu.au::d7aefcfb-8606-449e-99d8-50cf35c1ce93" providerId="AD" clId="Web-{47365C01-47C6-A3E0-4271-9C4773208012}" dt="2020-08-13T07:50:53.769" v="19" actId="1076"/>
          <ac:picMkLst>
            <pc:docMk/>
            <pc:sldMk cId="3082899733" sldId="272"/>
            <ac:picMk id="4" creationId="{895451F8-7A59-41C4-BF0B-049D1951A7E0}"/>
          </ac:picMkLst>
        </pc:picChg>
      </pc:sldChg>
    </pc:docChg>
  </pc:docChgLst>
  <pc:docChgLst>
    <pc:chgData name="MARGARETA ALICIA HADISAPUTRA" userId="S::18858284@students.ltu.edu.au::c7f74bda-7981-4935-9a11-af65f3ab8d67" providerId="AD" clId="Web-{02401216-4961-A97A-ACDF-91378B4FC324}"/>
    <pc:docChg chg="addSld modSld">
      <pc:chgData name="MARGARETA ALICIA HADISAPUTRA" userId="S::18858284@students.ltu.edu.au::c7f74bda-7981-4935-9a11-af65f3ab8d67" providerId="AD" clId="Web-{02401216-4961-A97A-ACDF-91378B4FC324}" dt="2020-08-18T00:51:36.107" v="84" actId="20577"/>
      <pc:docMkLst>
        <pc:docMk/>
      </pc:docMkLst>
      <pc:sldChg chg="addSp delSp modSp new mod setBg">
        <pc:chgData name="MARGARETA ALICIA HADISAPUTRA" userId="S::18858284@students.ltu.edu.au::c7f74bda-7981-4935-9a11-af65f3ab8d67" providerId="AD" clId="Web-{02401216-4961-A97A-ACDF-91378B4FC324}" dt="2020-08-18T00:51:35.185" v="82" actId="20577"/>
        <pc:sldMkLst>
          <pc:docMk/>
          <pc:sldMk cId="3836096457" sldId="306"/>
        </pc:sldMkLst>
        <pc:spChg chg="del">
          <ac:chgData name="MARGARETA ALICIA HADISAPUTRA" userId="S::18858284@students.ltu.edu.au::c7f74bda-7981-4935-9a11-af65f3ab8d67" providerId="AD" clId="Web-{02401216-4961-A97A-ACDF-91378B4FC324}" dt="2020-08-18T00:49:25.498" v="1"/>
          <ac:spMkLst>
            <pc:docMk/>
            <pc:sldMk cId="3836096457" sldId="306"/>
            <ac:spMk id="2" creationId="{1D0C7144-5BB4-4573-882F-6B04C36B7876}"/>
          </ac:spMkLst>
        </pc:spChg>
        <pc:spChg chg="mod">
          <ac:chgData name="MARGARETA ALICIA HADISAPUTRA" userId="S::18858284@students.ltu.edu.au::c7f74bda-7981-4935-9a11-af65f3ab8d67" providerId="AD" clId="Web-{02401216-4961-A97A-ACDF-91378B4FC324}" dt="2020-08-18T00:51:35.185" v="82" actId="20577"/>
          <ac:spMkLst>
            <pc:docMk/>
            <pc:sldMk cId="3836096457" sldId="306"/>
            <ac:spMk id="3" creationId="{6208BE5F-2A35-4AB9-B823-9FA4D69B3D45}"/>
          </ac:spMkLst>
        </pc:spChg>
        <pc:spChg chg="add">
          <ac:chgData name="MARGARETA ALICIA HADISAPUTRA" userId="S::18858284@students.ltu.edu.au::c7f74bda-7981-4935-9a11-af65f3ab8d67" providerId="AD" clId="Web-{02401216-4961-A97A-ACDF-91378B4FC324}" dt="2020-08-18T00:50:24.576" v="41"/>
          <ac:spMkLst>
            <pc:docMk/>
            <pc:sldMk cId="3836096457" sldId="306"/>
            <ac:spMk id="10" creationId="{AFA67CD3-AB4E-4A7A-BEB8-53C445D8C44E}"/>
          </ac:spMkLst>
        </pc:spChg>
        <pc:spChg chg="add">
          <ac:chgData name="MARGARETA ALICIA HADISAPUTRA" userId="S::18858284@students.ltu.edu.au::c7f74bda-7981-4935-9a11-af65f3ab8d67" providerId="AD" clId="Web-{02401216-4961-A97A-ACDF-91378B4FC324}" dt="2020-08-18T00:50:24.576" v="41"/>
          <ac:spMkLst>
            <pc:docMk/>
            <pc:sldMk cId="3836096457" sldId="306"/>
            <ac:spMk id="14" creationId="{339C8D78-A644-462F-B674-F440635E5353}"/>
          </ac:spMkLst>
        </pc:spChg>
        <pc:picChg chg="add">
          <ac:chgData name="MARGARETA ALICIA HADISAPUTRA" userId="S::18858284@students.ltu.edu.au::c7f74bda-7981-4935-9a11-af65f3ab8d67" providerId="AD" clId="Web-{02401216-4961-A97A-ACDF-91378B4FC324}" dt="2020-08-18T00:50:24.576" v="41"/>
          <ac:picMkLst>
            <pc:docMk/>
            <pc:sldMk cId="3836096457" sldId="306"/>
            <ac:picMk id="7" creationId="{61B59FC9-7351-411C-89B6-EB1BB67A00A3}"/>
          </ac:picMkLst>
        </pc:picChg>
        <pc:picChg chg="add">
          <ac:chgData name="MARGARETA ALICIA HADISAPUTRA" userId="S::18858284@students.ltu.edu.au::c7f74bda-7981-4935-9a11-af65f3ab8d67" providerId="AD" clId="Web-{02401216-4961-A97A-ACDF-91378B4FC324}" dt="2020-08-18T00:50:24.576" v="41"/>
          <ac:picMkLst>
            <pc:docMk/>
            <pc:sldMk cId="3836096457" sldId="306"/>
            <ac:picMk id="12" creationId="{07CF545F-9C2E-4446-97CD-AD92990C2B68}"/>
          </ac:picMkLst>
        </pc:picChg>
      </pc:sldChg>
    </pc:docChg>
  </pc:docChgLst>
  <pc:docChgLst>
    <pc:chgData name="MILIND RAJPOOT" userId="S::20102501@students.ltu.edu.au::30edf12f-553d-43be-80f8-9b3c36072826" providerId="AD" clId="Web-{597E0304-A833-9005-236F-2D3DA184DFD9}"/>
    <pc:docChg chg="modSld">
      <pc:chgData name="MILIND RAJPOOT" userId="S::20102501@students.ltu.edu.au::30edf12f-553d-43be-80f8-9b3c36072826" providerId="AD" clId="Web-{597E0304-A833-9005-236F-2D3DA184DFD9}" dt="2020-08-17T07:04:05.668" v="114" actId="20577"/>
      <pc:docMkLst>
        <pc:docMk/>
      </pc:docMkLst>
      <pc:sldChg chg="addSp delSp modSp">
        <pc:chgData name="MILIND RAJPOOT" userId="S::20102501@students.ltu.edu.au::30edf12f-553d-43be-80f8-9b3c36072826" providerId="AD" clId="Web-{597E0304-A833-9005-236F-2D3DA184DFD9}" dt="2020-08-17T07:04:04.543" v="112" actId="20577"/>
        <pc:sldMkLst>
          <pc:docMk/>
          <pc:sldMk cId="2936250667" sldId="273"/>
        </pc:sldMkLst>
        <pc:spChg chg="mod">
          <ac:chgData name="MILIND RAJPOOT" userId="S::20102501@students.ltu.edu.au::30edf12f-553d-43be-80f8-9b3c36072826" providerId="AD" clId="Web-{597E0304-A833-9005-236F-2D3DA184DFD9}" dt="2020-08-17T07:04:04.543" v="112" actId="20577"/>
          <ac:spMkLst>
            <pc:docMk/>
            <pc:sldMk cId="2936250667" sldId="273"/>
            <ac:spMk id="2" creationId="{A5D509AC-DEC7-4F88-BBC7-5239215C5433}"/>
          </ac:spMkLst>
        </pc:spChg>
        <pc:spChg chg="del">
          <ac:chgData name="MILIND RAJPOOT" userId="S::20102501@students.ltu.edu.au::30edf12f-553d-43be-80f8-9b3c36072826" providerId="AD" clId="Web-{597E0304-A833-9005-236F-2D3DA184DFD9}" dt="2020-08-17T07:01:32.544" v="1"/>
          <ac:spMkLst>
            <pc:docMk/>
            <pc:sldMk cId="2936250667" sldId="273"/>
            <ac:spMk id="84" creationId="{08C9B587-E65E-4B52-B37C-ABEBB6E87928}"/>
          </ac:spMkLst>
        </pc:spChg>
        <pc:spChg chg="add">
          <ac:chgData name="MILIND RAJPOOT" userId="S::20102501@students.ltu.edu.au::30edf12f-553d-43be-80f8-9b3c36072826" providerId="AD" clId="Web-{597E0304-A833-9005-236F-2D3DA184DFD9}" dt="2020-08-17T07:01:32.544" v="1"/>
          <ac:spMkLst>
            <pc:docMk/>
            <pc:sldMk cId="2936250667" sldId="273"/>
            <ac:spMk id="148" creationId="{9228552E-C8B1-4A80-8448-0787CE0FC704}"/>
          </ac:spMkLst>
        </pc:spChg>
        <pc:spChg chg="del mod">
          <ac:chgData name="MILIND RAJPOOT" userId="S::20102501@students.ltu.edu.au::30edf12f-553d-43be-80f8-9b3c36072826" providerId="AD" clId="Web-{597E0304-A833-9005-236F-2D3DA184DFD9}" dt="2020-08-17T07:01:53.591" v="8"/>
          <ac:spMkLst>
            <pc:docMk/>
            <pc:sldMk cId="2936250667" sldId="273"/>
            <ac:spMk id="395" creationId="{CA36C626-FB01-4023-8A92-82D8C550495B}"/>
          </ac:spMkLst>
        </pc:spChg>
        <pc:spChg chg="del">
          <ac:chgData name="MILIND RAJPOOT" userId="S::20102501@students.ltu.edu.au::30edf12f-553d-43be-80f8-9b3c36072826" providerId="AD" clId="Web-{597E0304-A833-9005-236F-2D3DA184DFD9}" dt="2020-08-17T07:01:32.544" v="1"/>
          <ac:spMkLst>
            <pc:docMk/>
            <pc:sldMk cId="2936250667" sldId="273"/>
            <ac:spMk id="397" creationId="{7C432AFE-B3D2-4BFF-BF8F-96C27AFF1AC7}"/>
          </ac:spMkLst>
        </pc:spChg>
        <pc:spChg chg="del">
          <ac:chgData name="MILIND RAJPOOT" userId="S::20102501@students.ltu.edu.au::30edf12f-553d-43be-80f8-9b3c36072826" providerId="AD" clId="Web-{597E0304-A833-9005-236F-2D3DA184DFD9}" dt="2020-08-17T07:01:32.544" v="1"/>
          <ac:spMkLst>
            <pc:docMk/>
            <pc:sldMk cId="2936250667" sldId="273"/>
            <ac:spMk id="398" creationId="{AF2F604E-43BE-4DC3-B983-E071523364F8}"/>
          </ac:spMkLst>
        </pc:spChg>
        <pc:graphicFrameChg chg="add del mod modGraphic">
          <ac:chgData name="MILIND RAJPOOT" userId="S::20102501@students.ltu.edu.au::30edf12f-553d-43be-80f8-9b3c36072826" providerId="AD" clId="Web-{597E0304-A833-9005-236F-2D3DA184DFD9}" dt="2020-08-17T07:02:50.028" v="61"/>
          <ac:graphicFrameMkLst>
            <pc:docMk/>
            <pc:sldMk cId="2936250667" sldId="273"/>
            <ac:graphicFrameMk id="19" creationId="{61EF5930-8FC9-436F-B49A-52535B39D66D}"/>
          </ac:graphicFrameMkLst>
        </pc:graphicFrameChg>
        <pc:graphicFrameChg chg="add mod modGraphic">
          <ac:chgData name="MILIND RAJPOOT" userId="S::20102501@students.ltu.edu.au::30edf12f-553d-43be-80f8-9b3c36072826" providerId="AD" clId="Web-{597E0304-A833-9005-236F-2D3DA184DFD9}" dt="2020-08-17T07:03:18.059" v="65"/>
          <ac:graphicFrameMkLst>
            <pc:docMk/>
            <pc:sldMk cId="2936250667" sldId="273"/>
            <ac:graphicFrameMk id="92" creationId="{2B43011C-5BDA-4EFE-B070-4C5871EA545F}"/>
          </ac:graphicFrameMkLst>
        </pc:graphicFrameChg>
        <pc:picChg chg="del">
          <ac:chgData name="MILIND RAJPOOT" userId="S::20102501@students.ltu.edu.au::30edf12f-553d-43be-80f8-9b3c36072826" providerId="AD" clId="Web-{597E0304-A833-9005-236F-2D3DA184DFD9}" dt="2020-08-17T07:01:22.295" v="0"/>
          <ac:picMkLst>
            <pc:docMk/>
            <pc:sldMk cId="2936250667" sldId="273"/>
            <ac:picMk id="10" creationId="{D250C263-53C1-4DD6-B467-E2D6A0E5B532}"/>
          </ac:picMkLst>
        </pc:picChg>
        <pc:picChg chg="add">
          <ac:chgData name="MILIND RAJPOOT" userId="S::20102501@students.ltu.edu.au::30edf12f-553d-43be-80f8-9b3c36072826" providerId="AD" clId="Web-{597E0304-A833-9005-236F-2D3DA184DFD9}" dt="2020-08-17T07:01:32.544" v="1"/>
          <ac:picMkLst>
            <pc:docMk/>
            <pc:sldMk cId="2936250667" sldId="273"/>
            <ac:picMk id="400" creationId="{5312F1B6-2939-46A9-9B74-A39999E3A2C1}"/>
          </ac:picMkLst>
        </pc:picChg>
      </pc:sldChg>
    </pc:docChg>
  </pc:docChgLst>
  <pc:docChgLst>
    <pc:chgData name="DAVID WISNIEWSKI" userId="S::17917777@students.ltu.edu.au::4dc16fc2-c047-4092-a071-4a02c1b91f05" providerId="AD" clId="Web-{33B73E70-6917-2301-5803-68258EBF8A4F}"/>
    <pc:docChg chg="addSld delSld modSld">
      <pc:chgData name="DAVID WISNIEWSKI" userId="S::17917777@students.ltu.edu.au::4dc16fc2-c047-4092-a071-4a02c1b91f05" providerId="AD" clId="Web-{33B73E70-6917-2301-5803-68258EBF8A4F}" dt="2020-08-17T02:34:36.777" v="605"/>
      <pc:docMkLst>
        <pc:docMk/>
      </pc:docMkLst>
      <pc:sldChg chg="new del">
        <pc:chgData name="DAVID WISNIEWSKI" userId="S::17917777@students.ltu.edu.au::4dc16fc2-c047-4092-a071-4a02c1b91f05" providerId="AD" clId="Web-{33B73E70-6917-2301-5803-68258EBF8A4F}" dt="2020-08-17T01:50:54.054" v="1"/>
        <pc:sldMkLst>
          <pc:docMk/>
          <pc:sldMk cId="2052046546" sldId="273"/>
        </pc:sldMkLst>
      </pc:sldChg>
      <pc:sldChg chg="addSp delSp modSp new mod setBg">
        <pc:chgData name="DAVID WISNIEWSKI" userId="S::17917777@students.ltu.edu.au::4dc16fc2-c047-4092-a071-4a02c1b91f05" providerId="AD" clId="Web-{33B73E70-6917-2301-5803-68258EBF8A4F}" dt="2020-08-17T02:31:07.342" v="451"/>
        <pc:sldMkLst>
          <pc:docMk/>
          <pc:sldMk cId="2936250667" sldId="273"/>
        </pc:sldMkLst>
        <pc:spChg chg="mod">
          <ac:chgData name="DAVID WISNIEWSKI" userId="S::17917777@students.ltu.edu.au::4dc16fc2-c047-4092-a071-4a02c1b91f05" providerId="AD" clId="Web-{33B73E70-6917-2301-5803-68258EBF8A4F}" dt="2020-08-17T02:31:07.342" v="451"/>
          <ac:spMkLst>
            <pc:docMk/>
            <pc:sldMk cId="2936250667" sldId="273"/>
            <ac:spMk id="2" creationId="{A5D509AC-DEC7-4F88-BBC7-5239215C5433}"/>
          </ac:spMkLst>
        </pc:spChg>
        <pc:spChg chg="add del mod">
          <ac:chgData name="DAVID WISNIEWSKI" userId="S::17917777@students.ltu.edu.au::4dc16fc2-c047-4092-a071-4a02c1b91f05" providerId="AD" clId="Web-{33B73E70-6917-2301-5803-68258EBF8A4F}" dt="2020-08-17T02:31:07.342" v="451"/>
          <ac:spMkLst>
            <pc:docMk/>
            <pc:sldMk cId="2936250667" sldId="273"/>
            <ac:spMk id="3" creationId="{F3272227-EAF0-4570-BDBE-36D9B946D5B4}"/>
          </ac:spMkLst>
        </pc:spChg>
        <pc:spChg chg="add">
          <ac:chgData name="DAVID WISNIEWSKI" userId="S::17917777@students.ltu.edu.au::4dc16fc2-c047-4092-a071-4a02c1b91f05" providerId="AD" clId="Web-{33B73E70-6917-2301-5803-68258EBF8A4F}" dt="2020-08-17T02:31:07.342" v="451"/>
          <ac:spMkLst>
            <pc:docMk/>
            <pc:sldMk cId="2936250667" sldId="273"/>
            <ac:spMk id="6" creationId="{2F56F8EA-3356-4455-9899-320874F6E465}"/>
          </ac:spMkLst>
        </pc:spChg>
        <pc:spChg chg="add del">
          <ac:chgData name="DAVID WISNIEWSKI" userId="S::17917777@students.ltu.edu.au::4dc16fc2-c047-4092-a071-4a02c1b91f05" providerId="AD" clId="Web-{33B73E70-6917-2301-5803-68258EBF8A4F}" dt="2020-08-17T02:31:07.295" v="450"/>
          <ac:spMkLst>
            <pc:docMk/>
            <pc:sldMk cId="2936250667" sldId="273"/>
            <ac:spMk id="9" creationId="{3A5B4632-C963-4296-86F0-79AA9EA5AE98}"/>
          </ac:spMkLst>
        </pc:spChg>
        <pc:graphicFrameChg chg="add del">
          <ac:chgData name="DAVID WISNIEWSKI" userId="S::17917777@students.ltu.edu.au::4dc16fc2-c047-4092-a071-4a02c1b91f05" providerId="AD" clId="Web-{33B73E70-6917-2301-5803-68258EBF8A4F}" dt="2020-08-17T02:31:07.295" v="450"/>
          <ac:graphicFrameMkLst>
            <pc:docMk/>
            <pc:sldMk cId="2936250667" sldId="273"/>
            <ac:graphicFrameMk id="5" creationId="{4FE5A6AE-D46A-4499-837C-11E6ECFE3637}"/>
          </ac:graphicFrameMkLst>
        </pc:graphicFrameChg>
        <pc:graphicFrameChg chg="add">
          <ac:chgData name="DAVID WISNIEWSKI" userId="S::17917777@students.ltu.edu.au::4dc16fc2-c047-4092-a071-4a02c1b91f05" providerId="AD" clId="Web-{33B73E70-6917-2301-5803-68258EBF8A4F}" dt="2020-08-17T02:31:07.342" v="451"/>
          <ac:graphicFrameMkLst>
            <pc:docMk/>
            <pc:sldMk cId="2936250667" sldId="273"/>
            <ac:graphicFrameMk id="7" creationId="{C750C968-6080-45B1-84A7-E1C712779164}"/>
          </ac:graphicFrameMkLst>
        </pc:graphicFrameChg>
      </pc:sldChg>
      <pc:sldChg chg="addSp delSp modSp add mod replId setBg">
        <pc:chgData name="DAVID WISNIEWSKI" userId="S::17917777@students.ltu.edu.au::4dc16fc2-c047-4092-a071-4a02c1b91f05" providerId="AD" clId="Web-{33B73E70-6917-2301-5803-68258EBF8A4F}" dt="2020-08-17T02:01:12.218" v="158" actId="20577"/>
        <pc:sldMkLst>
          <pc:docMk/>
          <pc:sldMk cId="2962555080" sldId="274"/>
        </pc:sldMkLst>
        <pc:spChg chg="mod">
          <ac:chgData name="DAVID WISNIEWSKI" userId="S::17917777@students.ltu.edu.au::4dc16fc2-c047-4092-a071-4a02c1b91f05" providerId="AD" clId="Web-{33B73E70-6917-2301-5803-68258EBF8A4F}" dt="2020-08-17T02:01:12.218" v="158" actId="20577"/>
          <ac:spMkLst>
            <pc:docMk/>
            <pc:sldMk cId="2962555080" sldId="274"/>
            <ac:spMk id="2" creationId="{A5D509AC-DEC7-4F88-BBC7-5239215C5433}"/>
          </ac:spMkLst>
        </pc:spChg>
        <pc:spChg chg="del">
          <ac:chgData name="DAVID WISNIEWSKI" userId="S::17917777@students.ltu.edu.au::4dc16fc2-c047-4092-a071-4a02c1b91f05" providerId="AD" clId="Web-{33B73E70-6917-2301-5803-68258EBF8A4F}" dt="2020-08-17T01:53:18.160" v="104"/>
          <ac:spMkLst>
            <pc:docMk/>
            <pc:sldMk cId="2962555080" sldId="274"/>
            <ac:spMk id="3" creationId="{F3272227-EAF0-4570-BDBE-36D9B946D5B4}"/>
          </ac:spMkLst>
        </pc:spChg>
        <pc:spChg chg="add">
          <ac:chgData name="DAVID WISNIEWSKI" userId="S::17917777@students.ltu.edu.au::4dc16fc2-c047-4092-a071-4a02c1b91f05" providerId="AD" clId="Web-{33B73E70-6917-2301-5803-68258EBF8A4F}" dt="2020-08-17T01:53:54.941" v="105"/>
          <ac:spMkLst>
            <pc:docMk/>
            <pc:sldMk cId="2962555080" sldId="274"/>
            <ac:spMk id="9" creationId="{6F66A575-7835-4400-BEDE-89F2EF034034}"/>
          </ac:spMkLst>
        </pc:spChg>
        <pc:picChg chg="add mod ord">
          <ac:chgData name="DAVID WISNIEWSKI" userId="S::17917777@students.ltu.edu.au::4dc16fc2-c047-4092-a071-4a02c1b91f05" providerId="AD" clId="Web-{33B73E70-6917-2301-5803-68258EBF8A4F}" dt="2020-08-17T01:53:54.941" v="105"/>
          <ac:picMkLst>
            <pc:docMk/>
            <pc:sldMk cId="2962555080" sldId="274"/>
            <ac:picMk id="4" creationId="{0D35FA37-BA1E-44AC-A21A-AA5ED58B19A2}"/>
          </ac:picMkLst>
        </pc:picChg>
      </pc:sldChg>
      <pc:sldChg chg="addSp delSp modSp add mod replId setBg">
        <pc:chgData name="DAVID WISNIEWSKI" userId="S::17917777@students.ltu.edu.au::4dc16fc2-c047-4092-a071-4a02c1b91f05" providerId="AD" clId="Web-{33B73E70-6917-2301-5803-68258EBF8A4F}" dt="2020-08-17T02:03:37.967" v="279"/>
        <pc:sldMkLst>
          <pc:docMk/>
          <pc:sldMk cId="3421598138" sldId="275"/>
        </pc:sldMkLst>
        <pc:spChg chg="mod">
          <ac:chgData name="DAVID WISNIEWSKI" userId="S::17917777@students.ltu.edu.au::4dc16fc2-c047-4092-a071-4a02c1b91f05" providerId="AD" clId="Web-{33B73E70-6917-2301-5803-68258EBF8A4F}" dt="2020-08-17T02:03:37.967" v="279"/>
          <ac:spMkLst>
            <pc:docMk/>
            <pc:sldMk cId="3421598138" sldId="275"/>
            <ac:spMk id="2" creationId="{A5D509AC-DEC7-4F88-BBC7-5239215C5433}"/>
          </ac:spMkLst>
        </pc:spChg>
        <pc:spChg chg="del mod">
          <ac:chgData name="DAVID WISNIEWSKI" userId="S::17917777@students.ltu.edu.au::4dc16fc2-c047-4092-a071-4a02c1b91f05" providerId="AD" clId="Web-{33B73E70-6917-2301-5803-68258EBF8A4F}" dt="2020-08-17T02:03:37.967" v="279"/>
          <ac:spMkLst>
            <pc:docMk/>
            <pc:sldMk cId="3421598138" sldId="275"/>
            <ac:spMk id="3" creationId="{F3272227-EAF0-4570-BDBE-36D9B946D5B4}"/>
          </ac:spMkLst>
        </pc:spChg>
        <pc:spChg chg="add">
          <ac:chgData name="DAVID WISNIEWSKI" userId="S::17917777@students.ltu.edu.au::4dc16fc2-c047-4092-a071-4a02c1b91f05" providerId="AD" clId="Web-{33B73E70-6917-2301-5803-68258EBF8A4F}" dt="2020-08-17T02:03:37.967" v="279"/>
          <ac:spMkLst>
            <pc:docMk/>
            <pc:sldMk cId="3421598138" sldId="275"/>
            <ac:spMk id="9" creationId="{6C4028FD-8BAA-4A19-BFDE-594D991B7552}"/>
          </ac:spMkLst>
        </pc:spChg>
        <pc:graphicFrameChg chg="add">
          <ac:chgData name="DAVID WISNIEWSKI" userId="S::17917777@students.ltu.edu.au::4dc16fc2-c047-4092-a071-4a02c1b91f05" providerId="AD" clId="Web-{33B73E70-6917-2301-5803-68258EBF8A4F}" dt="2020-08-17T02:03:37.967" v="279"/>
          <ac:graphicFrameMkLst>
            <pc:docMk/>
            <pc:sldMk cId="3421598138" sldId="275"/>
            <ac:graphicFrameMk id="5" creationId="{2FC15906-7E00-40F5-9795-54AEDB984D54}"/>
          </ac:graphicFrameMkLst>
        </pc:graphicFrameChg>
      </pc:sldChg>
      <pc:sldChg chg="addSp delSp modSp new mod setBg">
        <pc:chgData name="DAVID WISNIEWSKI" userId="S::17917777@students.ltu.edu.au::4dc16fc2-c047-4092-a071-4a02c1b91f05" providerId="AD" clId="Web-{33B73E70-6917-2301-5803-68258EBF8A4F}" dt="2020-08-17T02:07:05.668" v="307" actId="14100"/>
        <pc:sldMkLst>
          <pc:docMk/>
          <pc:sldMk cId="4229489649" sldId="276"/>
        </pc:sldMkLst>
        <pc:spChg chg="mod">
          <ac:chgData name="DAVID WISNIEWSKI" userId="S::17917777@students.ltu.edu.au::4dc16fc2-c047-4092-a071-4a02c1b91f05" providerId="AD" clId="Web-{33B73E70-6917-2301-5803-68258EBF8A4F}" dt="2020-08-17T02:06:53.809" v="305"/>
          <ac:spMkLst>
            <pc:docMk/>
            <pc:sldMk cId="4229489649" sldId="276"/>
            <ac:spMk id="2" creationId="{CD22A728-9DE3-4C9E-9BF2-05E06C62A172}"/>
          </ac:spMkLst>
        </pc:spChg>
        <pc:spChg chg="del">
          <ac:chgData name="DAVID WISNIEWSKI" userId="S::17917777@students.ltu.edu.au::4dc16fc2-c047-4092-a071-4a02c1b91f05" providerId="AD" clId="Web-{33B73E70-6917-2301-5803-68258EBF8A4F}" dt="2020-08-17T02:05:23.997" v="281"/>
          <ac:spMkLst>
            <pc:docMk/>
            <pc:sldMk cId="4229489649" sldId="276"/>
            <ac:spMk id="3" creationId="{EBD1B9F0-F7C9-49A3-957A-1D59ACE2752E}"/>
          </ac:spMkLst>
        </pc:spChg>
        <pc:spChg chg="add del">
          <ac:chgData name="DAVID WISNIEWSKI" userId="S::17917777@students.ltu.edu.au::4dc16fc2-c047-4092-a071-4a02c1b91f05" providerId="AD" clId="Web-{33B73E70-6917-2301-5803-68258EBF8A4F}" dt="2020-08-17T02:06:46.919" v="301"/>
          <ac:spMkLst>
            <pc:docMk/>
            <pc:sldMk cId="4229489649" sldId="276"/>
            <ac:spMk id="6" creationId="{3EEB8ED6-9142-4A11-B029-18DDE98C4952}"/>
          </ac:spMkLst>
        </pc:spChg>
        <pc:spChg chg="add del">
          <ac:chgData name="DAVID WISNIEWSKI" userId="S::17917777@students.ltu.edu.au::4dc16fc2-c047-4092-a071-4a02c1b91f05" providerId="AD" clId="Web-{33B73E70-6917-2301-5803-68258EBF8A4F}" dt="2020-08-17T02:06:53.809" v="305"/>
          <ac:spMkLst>
            <pc:docMk/>
            <pc:sldMk cId="4229489649" sldId="276"/>
            <ac:spMk id="7" creationId="{ECE1DA53-9811-4831-9BFB-3E8658F0806F}"/>
          </ac:spMkLst>
        </pc:spChg>
        <pc:spChg chg="add del">
          <ac:chgData name="DAVID WISNIEWSKI" userId="S::17917777@students.ltu.edu.au::4dc16fc2-c047-4092-a071-4a02c1b91f05" providerId="AD" clId="Web-{33B73E70-6917-2301-5803-68258EBF8A4F}" dt="2020-08-17T02:06:46.919" v="301"/>
          <ac:spMkLst>
            <pc:docMk/>
            <pc:sldMk cId="4229489649" sldId="276"/>
            <ac:spMk id="8" creationId="{A50A6034-6166-4D12-9366-C82670424F03}"/>
          </ac:spMkLst>
        </pc:spChg>
        <pc:spChg chg="add del">
          <ac:chgData name="DAVID WISNIEWSKI" userId="S::17917777@students.ltu.edu.au::4dc16fc2-c047-4092-a071-4a02c1b91f05" providerId="AD" clId="Web-{33B73E70-6917-2301-5803-68258EBF8A4F}" dt="2020-08-17T02:06:35.028" v="297"/>
          <ac:spMkLst>
            <pc:docMk/>
            <pc:sldMk cId="4229489649" sldId="276"/>
            <ac:spMk id="9" creationId="{5922BD39-6B5B-493A-BE62-58ECD0F7A75A}"/>
          </ac:spMkLst>
        </pc:spChg>
        <pc:spChg chg="add del">
          <ac:chgData name="DAVID WISNIEWSKI" userId="S::17917777@students.ltu.edu.au::4dc16fc2-c047-4092-a071-4a02c1b91f05" providerId="AD" clId="Web-{33B73E70-6917-2301-5803-68258EBF8A4F}" dt="2020-08-17T02:06:53.809" v="305"/>
          <ac:spMkLst>
            <pc:docMk/>
            <pc:sldMk cId="4229489649" sldId="276"/>
            <ac:spMk id="10" creationId="{72A47529-54C2-4350-A729-98EB52CFC50A}"/>
          </ac:spMkLst>
        </pc:spChg>
        <pc:spChg chg="add del">
          <ac:chgData name="DAVID WISNIEWSKI" userId="S::17917777@students.ltu.edu.au::4dc16fc2-c047-4092-a071-4a02c1b91f05" providerId="AD" clId="Web-{33B73E70-6917-2301-5803-68258EBF8A4F}" dt="2020-08-17T02:06:35.028" v="297"/>
          <ac:spMkLst>
            <pc:docMk/>
            <pc:sldMk cId="4229489649" sldId="276"/>
            <ac:spMk id="13" creationId="{53FD85F6-ECDC-4124-9916-6444E142C663}"/>
          </ac:spMkLst>
        </pc:spChg>
        <pc:spChg chg="add del">
          <ac:chgData name="DAVID WISNIEWSKI" userId="S::17917777@students.ltu.edu.au::4dc16fc2-c047-4092-a071-4a02c1b91f05" providerId="AD" clId="Web-{33B73E70-6917-2301-5803-68258EBF8A4F}" dt="2020-08-17T02:06:35.028" v="297"/>
          <ac:spMkLst>
            <pc:docMk/>
            <pc:sldMk cId="4229489649" sldId="276"/>
            <ac:spMk id="15" creationId="{FB5D26B4-74AD-4118-8F13-7051DA3BFA87}"/>
          </ac:spMkLst>
        </pc:spChg>
        <pc:picChg chg="add mod ord">
          <ac:chgData name="DAVID WISNIEWSKI" userId="S::17917777@students.ltu.edu.au::4dc16fc2-c047-4092-a071-4a02c1b91f05" providerId="AD" clId="Web-{33B73E70-6917-2301-5803-68258EBF8A4F}" dt="2020-08-17T02:07:05.668" v="307" actId="14100"/>
          <ac:picMkLst>
            <pc:docMk/>
            <pc:sldMk cId="4229489649" sldId="276"/>
            <ac:picMk id="4" creationId="{C7DF5BA0-F965-4825-8695-9312E66FD936}"/>
          </ac:picMkLst>
        </pc:picChg>
        <pc:picChg chg="add del">
          <ac:chgData name="DAVID WISNIEWSKI" userId="S::17917777@students.ltu.edu.au::4dc16fc2-c047-4092-a071-4a02c1b91f05" providerId="AD" clId="Web-{33B73E70-6917-2301-5803-68258EBF8A4F}" dt="2020-08-17T02:06:35.028" v="297"/>
          <ac:picMkLst>
            <pc:docMk/>
            <pc:sldMk cId="4229489649" sldId="276"/>
            <ac:picMk id="11" creationId="{4741521E-DC76-41B9-8A47-448CD4F9FA46}"/>
          </ac:picMkLst>
        </pc:picChg>
      </pc:sldChg>
      <pc:sldChg chg="new del">
        <pc:chgData name="DAVID WISNIEWSKI" userId="S::17917777@students.ltu.edu.au::4dc16fc2-c047-4092-a071-4a02c1b91f05" providerId="AD" clId="Web-{33B73E70-6917-2301-5803-68258EBF8A4F}" dt="2020-08-17T02:28:10.391" v="311"/>
        <pc:sldMkLst>
          <pc:docMk/>
          <pc:sldMk cId="1324174541" sldId="277"/>
        </pc:sldMkLst>
      </pc:sldChg>
      <pc:sldChg chg="addSp delSp modSp add replId">
        <pc:chgData name="DAVID WISNIEWSKI" userId="S::17917777@students.ltu.edu.au::4dc16fc2-c047-4092-a071-4a02c1b91f05" providerId="AD" clId="Web-{33B73E70-6917-2301-5803-68258EBF8A4F}" dt="2020-08-17T02:29:13.140" v="390" actId="1076"/>
        <pc:sldMkLst>
          <pc:docMk/>
          <pc:sldMk cId="1052656324" sldId="278"/>
        </pc:sldMkLst>
        <pc:spChg chg="mod">
          <ac:chgData name="DAVID WISNIEWSKI" userId="S::17917777@students.ltu.edu.au::4dc16fc2-c047-4092-a071-4a02c1b91f05" providerId="AD" clId="Web-{33B73E70-6917-2301-5803-68258EBF8A4F}" dt="2020-08-17T02:28:26.078" v="320" actId="20577"/>
          <ac:spMkLst>
            <pc:docMk/>
            <pc:sldMk cId="1052656324" sldId="278"/>
            <ac:spMk id="2" creationId="{A5D509AC-DEC7-4F88-BBC7-5239215C5433}"/>
          </ac:spMkLst>
        </pc:spChg>
        <pc:spChg chg="add del mod">
          <ac:chgData name="DAVID WISNIEWSKI" userId="S::17917777@students.ltu.edu.au::4dc16fc2-c047-4092-a071-4a02c1b91f05" providerId="AD" clId="Web-{33B73E70-6917-2301-5803-68258EBF8A4F}" dt="2020-08-17T02:29:08.156" v="389"/>
          <ac:spMkLst>
            <pc:docMk/>
            <pc:sldMk cId="1052656324" sldId="278"/>
            <ac:spMk id="6" creationId="{EF7FE83C-E335-4FAF-8A21-96669CBC8BA2}"/>
          </ac:spMkLst>
        </pc:spChg>
        <pc:picChg chg="add mod">
          <ac:chgData name="DAVID WISNIEWSKI" userId="S::17917777@students.ltu.edu.au::4dc16fc2-c047-4092-a071-4a02c1b91f05" providerId="AD" clId="Web-{33B73E70-6917-2301-5803-68258EBF8A4F}" dt="2020-08-17T02:29:13.140" v="390" actId="1076"/>
          <ac:picMkLst>
            <pc:docMk/>
            <pc:sldMk cId="1052656324" sldId="278"/>
            <ac:picMk id="3" creationId="{4A92810B-979F-4970-B3B1-FDAC7102E8B5}"/>
          </ac:picMkLst>
        </pc:picChg>
        <pc:picChg chg="del">
          <ac:chgData name="DAVID WISNIEWSKI" userId="S::17917777@students.ltu.edu.au::4dc16fc2-c047-4092-a071-4a02c1b91f05" providerId="AD" clId="Web-{33B73E70-6917-2301-5803-68258EBF8A4F}" dt="2020-08-17T02:28:53.828" v="383"/>
          <ac:picMkLst>
            <pc:docMk/>
            <pc:sldMk cId="1052656324" sldId="278"/>
            <ac:picMk id="4" creationId="{0D35FA37-BA1E-44AC-A21A-AA5ED58B19A2}"/>
          </ac:picMkLst>
        </pc:picChg>
      </pc:sldChg>
      <pc:sldChg chg="addSp delSp modSp add replId">
        <pc:chgData name="DAVID WISNIEWSKI" userId="S::17917777@students.ltu.edu.au::4dc16fc2-c047-4092-a071-4a02c1b91f05" providerId="AD" clId="Web-{33B73E70-6917-2301-5803-68258EBF8A4F}" dt="2020-08-17T02:30:24.155" v="401" actId="1076"/>
        <pc:sldMkLst>
          <pc:docMk/>
          <pc:sldMk cId="437472956" sldId="279"/>
        </pc:sldMkLst>
        <pc:spChg chg="mod">
          <ac:chgData name="DAVID WISNIEWSKI" userId="S::17917777@students.ltu.edu.au::4dc16fc2-c047-4092-a071-4a02c1b91f05" providerId="AD" clId="Web-{33B73E70-6917-2301-5803-68258EBF8A4F}" dt="2020-08-17T02:28:42.343" v="379" actId="20577"/>
          <ac:spMkLst>
            <pc:docMk/>
            <pc:sldMk cId="437472956" sldId="279"/>
            <ac:spMk id="2" creationId="{A5D509AC-DEC7-4F88-BBC7-5239215C5433}"/>
          </ac:spMkLst>
        </pc:spChg>
        <pc:spChg chg="add del mod">
          <ac:chgData name="DAVID WISNIEWSKI" userId="S::17917777@students.ltu.edu.au::4dc16fc2-c047-4092-a071-4a02c1b91f05" providerId="AD" clId="Web-{33B73E70-6917-2301-5803-68258EBF8A4F}" dt="2020-08-17T02:30:03.686" v="392"/>
          <ac:spMkLst>
            <pc:docMk/>
            <pc:sldMk cId="437472956" sldId="279"/>
            <ac:spMk id="5" creationId="{1AC7BF3A-AC7B-4864-8C30-79007DA45424}"/>
          </ac:spMkLst>
        </pc:spChg>
        <pc:picChg chg="del">
          <ac:chgData name="DAVID WISNIEWSKI" userId="S::17917777@students.ltu.edu.au::4dc16fc2-c047-4092-a071-4a02c1b91f05" providerId="AD" clId="Web-{33B73E70-6917-2301-5803-68258EBF8A4F}" dt="2020-08-17T02:29:17.796" v="391"/>
          <ac:picMkLst>
            <pc:docMk/>
            <pc:sldMk cId="437472956" sldId="279"/>
            <ac:picMk id="4" creationId="{0D35FA37-BA1E-44AC-A21A-AA5ED58B19A2}"/>
          </ac:picMkLst>
        </pc:picChg>
        <pc:picChg chg="add mod ord">
          <ac:chgData name="DAVID WISNIEWSKI" userId="S::17917777@students.ltu.edu.au::4dc16fc2-c047-4092-a071-4a02c1b91f05" providerId="AD" clId="Web-{33B73E70-6917-2301-5803-68258EBF8A4F}" dt="2020-08-17T02:30:24.155" v="401" actId="1076"/>
          <ac:picMkLst>
            <pc:docMk/>
            <pc:sldMk cId="437472956" sldId="279"/>
            <ac:picMk id="6" creationId="{9A597839-20AA-4BB4-AB0A-64A06EEDEE0E}"/>
          </ac:picMkLst>
        </pc:picChg>
      </pc:sldChg>
      <pc:sldChg chg="addSp delSp modSp new mod setBg">
        <pc:chgData name="DAVID WISNIEWSKI" userId="S::17917777@students.ltu.edu.au::4dc16fc2-c047-4092-a071-4a02c1b91f05" providerId="AD" clId="Web-{33B73E70-6917-2301-5803-68258EBF8A4F}" dt="2020-08-17T02:34:36.777" v="605"/>
        <pc:sldMkLst>
          <pc:docMk/>
          <pc:sldMk cId="2014475907" sldId="280"/>
        </pc:sldMkLst>
        <pc:spChg chg="mod">
          <ac:chgData name="DAVID WISNIEWSKI" userId="S::17917777@students.ltu.edu.au::4dc16fc2-c047-4092-a071-4a02c1b91f05" providerId="AD" clId="Web-{33B73E70-6917-2301-5803-68258EBF8A4F}" dt="2020-08-17T02:34:36.777" v="605"/>
          <ac:spMkLst>
            <pc:docMk/>
            <pc:sldMk cId="2014475907" sldId="280"/>
            <ac:spMk id="2" creationId="{C0FEECCF-8F1D-424F-BB41-662827042CFE}"/>
          </ac:spMkLst>
        </pc:spChg>
        <pc:spChg chg="add del mod">
          <ac:chgData name="DAVID WISNIEWSKI" userId="S::17917777@students.ltu.edu.au::4dc16fc2-c047-4092-a071-4a02c1b91f05" providerId="AD" clId="Web-{33B73E70-6917-2301-5803-68258EBF8A4F}" dt="2020-08-17T02:34:36.777" v="605"/>
          <ac:spMkLst>
            <pc:docMk/>
            <pc:sldMk cId="2014475907" sldId="280"/>
            <ac:spMk id="3" creationId="{59BFABCE-D75B-4BB0-9D4B-1B6D326B50DA}"/>
          </ac:spMkLst>
        </pc:spChg>
        <pc:spChg chg="add del">
          <ac:chgData name="DAVID WISNIEWSKI" userId="S::17917777@students.ltu.edu.au::4dc16fc2-c047-4092-a071-4a02c1b91f05" providerId="AD" clId="Web-{33B73E70-6917-2301-5803-68258EBF8A4F}" dt="2020-08-17T02:34:36.762" v="604"/>
          <ac:spMkLst>
            <pc:docMk/>
            <pc:sldMk cId="2014475907" sldId="280"/>
            <ac:spMk id="6" creationId="{827B839B-9ADE-406B-8590-F1CAEDED45A1}"/>
          </ac:spMkLst>
        </pc:spChg>
        <pc:spChg chg="add del">
          <ac:chgData name="DAVID WISNIEWSKI" userId="S::17917777@students.ltu.edu.au::4dc16fc2-c047-4092-a071-4a02c1b91f05" providerId="AD" clId="Web-{33B73E70-6917-2301-5803-68258EBF8A4F}" dt="2020-08-17T02:34:36.762" v="604"/>
          <ac:spMkLst>
            <pc:docMk/>
            <pc:sldMk cId="2014475907" sldId="280"/>
            <ac:spMk id="7" creationId="{CFE45BF0-46DB-408C-B5F7-7B11716805D4}"/>
          </ac:spMkLst>
        </pc:spChg>
        <pc:spChg chg="add del">
          <ac:chgData name="DAVID WISNIEWSKI" userId="S::17917777@students.ltu.edu.au::4dc16fc2-c047-4092-a071-4a02c1b91f05" providerId="AD" clId="Web-{33B73E70-6917-2301-5803-68258EBF8A4F}" dt="2020-08-17T02:34:33.012" v="602"/>
          <ac:spMkLst>
            <pc:docMk/>
            <pc:sldMk cId="2014475907" sldId="280"/>
            <ac:spMk id="8" creationId="{081EA652-8C6A-4E69-BEB9-170809474553}"/>
          </ac:spMkLst>
        </pc:spChg>
        <pc:spChg chg="add del">
          <ac:chgData name="DAVID WISNIEWSKI" userId="S::17917777@students.ltu.edu.au::4dc16fc2-c047-4092-a071-4a02c1b91f05" providerId="AD" clId="Web-{33B73E70-6917-2301-5803-68258EBF8A4F}" dt="2020-08-17T02:34:30.574" v="600"/>
          <ac:spMkLst>
            <pc:docMk/>
            <pc:sldMk cId="2014475907" sldId="280"/>
            <ac:spMk id="9" creationId="{37E32B78-23DD-4E77-8B9C-7779E3BF20C2}"/>
          </ac:spMkLst>
        </pc:spChg>
        <pc:spChg chg="add del">
          <ac:chgData name="DAVID WISNIEWSKI" userId="S::17917777@students.ltu.edu.au::4dc16fc2-c047-4092-a071-4a02c1b91f05" providerId="AD" clId="Web-{33B73E70-6917-2301-5803-68258EBF8A4F}" dt="2020-08-17T02:34:33.012" v="602"/>
          <ac:spMkLst>
            <pc:docMk/>
            <pc:sldMk cId="2014475907" sldId="280"/>
            <ac:spMk id="10" creationId="{5298780A-33B9-4EA2-8F67-DE68AD62841B}"/>
          </ac:spMkLst>
        </pc:spChg>
        <pc:spChg chg="add del">
          <ac:chgData name="DAVID WISNIEWSKI" userId="S::17917777@students.ltu.edu.au::4dc16fc2-c047-4092-a071-4a02c1b91f05" providerId="AD" clId="Web-{33B73E70-6917-2301-5803-68258EBF8A4F}" dt="2020-08-17T02:34:36.762" v="604"/>
          <ac:spMkLst>
            <pc:docMk/>
            <pc:sldMk cId="2014475907" sldId="280"/>
            <ac:spMk id="11" creationId="{2AEBC8F2-97B1-41B4-93F1-2D289E197FBA}"/>
          </ac:spMkLst>
        </pc:spChg>
        <pc:spChg chg="add del">
          <ac:chgData name="DAVID WISNIEWSKI" userId="S::17917777@students.ltu.edu.au::4dc16fc2-c047-4092-a071-4a02c1b91f05" providerId="AD" clId="Web-{33B73E70-6917-2301-5803-68258EBF8A4F}" dt="2020-08-17T02:34:33.012" v="602"/>
          <ac:spMkLst>
            <pc:docMk/>
            <pc:sldMk cId="2014475907" sldId="280"/>
            <ac:spMk id="12" creationId="{7F488E8B-4E1E-4402-8935-D4E6C02615C7}"/>
          </ac:spMkLst>
        </pc:spChg>
        <pc:spChg chg="add del">
          <ac:chgData name="DAVID WISNIEWSKI" userId="S::17917777@students.ltu.edu.au::4dc16fc2-c047-4092-a071-4a02c1b91f05" providerId="AD" clId="Web-{33B73E70-6917-2301-5803-68258EBF8A4F}" dt="2020-08-17T02:34:36.762" v="604"/>
          <ac:spMkLst>
            <pc:docMk/>
            <pc:sldMk cId="2014475907" sldId="280"/>
            <ac:spMk id="13" creationId="{472E3A19-F5D5-48FC-BB9C-48C2F68F598B}"/>
          </ac:spMkLst>
        </pc:spChg>
        <pc:spChg chg="add">
          <ac:chgData name="DAVID WISNIEWSKI" userId="S::17917777@students.ltu.edu.au::4dc16fc2-c047-4092-a071-4a02c1b91f05" providerId="AD" clId="Web-{33B73E70-6917-2301-5803-68258EBF8A4F}" dt="2020-08-17T02:34:36.777" v="605"/>
          <ac:spMkLst>
            <pc:docMk/>
            <pc:sldMk cId="2014475907" sldId="280"/>
            <ac:spMk id="15" creationId="{8D70B121-56F4-4848-B38B-182089D909FA}"/>
          </ac:spMkLst>
        </pc:spChg>
        <pc:spChg chg="add del">
          <ac:chgData name="DAVID WISNIEWSKI" userId="S::17917777@students.ltu.edu.au::4dc16fc2-c047-4092-a071-4a02c1b91f05" providerId="AD" clId="Web-{33B73E70-6917-2301-5803-68258EBF8A4F}" dt="2020-08-17T02:34:36.762" v="604"/>
          <ac:spMkLst>
            <pc:docMk/>
            <pc:sldMk cId="2014475907" sldId="280"/>
            <ac:spMk id="16" creationId="{7A62E32F-BB65-43A8-8EB5-92346890E549}"/>
          </ac:spMkLst>
        </pc:spChg>
        <pc:spChg chg="add del">
          <ac:chgData name="DAVID WISNIEWSKI" userId="S::17917777@students.ltu.edu.au::4dc16fc2-c047-4092-a071-4a02c1b91f05" providerId="AD" clId="Web-{33B73E70-6917-2301-5803-68258EBF8A4F}" dt="2020-08-17T02:34:36.762" v="604"/>
          <ac:spMkLst>
            <pc:docMk/>
            <pc:sldMk cId="2014475907" sldId="280"/>
            <ac:spMk id="18" creationId="{14E91B64-9FCC-451E-AFB4-A827D6329367}"/>
          </ac:spMkLst>
        </pc:spChg>
        <pc:graphicFrameChg chg="add del">
          <ac:chgData name="DAVID WISNIEWSKI" userId="S::17917777@students.ltu.edu.au::4dc16fc2-c047-4092-a071-4a02c1b91f05" providerId="AD" clId="Web-{33B73E70-6917-2301-5803-68258EBF8A4F}" dt="2020-08-17T02:34:30.574" v="600"/>
          <ac:graphicFrameMkLst>
            <pc:docMk/>
            <pc:sldMk cId="2014475907" sldId="280"/>
            <ac:graphicFrameMk id="5" creationId="{DA52FF76-6DB7-4ECE-A766-E4622C619C1E}"/>
          </ac:graphicFrameMkLst>
        </pc:graphicFrameChg>
        <pc:cxnChg chg="add del">
          <ac:chgData name="DAVID WISNIEWSKI" userId="S::17917777@students.ltu.edu.au::4dc16fc2-c047-4092-a071-4a02c1b91f05" providerId="AD" clId="Web-{33B73E70-6917-2301-5803-68258EBF8A4F}" dt="2020-08-17T02:34:33.012" v="602"/>
          <ac:cxnSpMkLst>
            <pc:docMk/>
            <pc:sldMk cId="2014475907" sldId="280"/>
            <ac:cxnSpMk id="14" creationId="{23AAC9B5-8015-485C-ACF9-A750390E9A56}"/>
          </ac:cxnSpMkLst>
        </pc:cxnChg>
        <pc:cxnChg chg="add">
          <ac:chgData name="DAVID WISNIEWSKI" userId="S::17917777@students.ltu.edu.au::4dc16fc2-c047-4092-a071-4a02c1b91f05" providerId="AD" clId="Web-{33B73E70-6917-2301-5803-68258EBF8A4F}" dt="2020-08-17T02:34:36.777" v="605"/>
          <ac:cxnSpMkLst>
            <pc:docMk/>
            <pc:sldMk cId="2014475907" sldId="280"/>
            <ac:cxnSpMk id="17" creationId="{2D72A2C9-F3CA-4216-8BAD-FA4C970C3C4E}"/>
          </ac:cxnSpMkLst>
        </pc:cxnChg>
      </pc:sldChg>
    </pc:docChg>
  </pc:docChgLst>
  <pc:docChgLst>
    <pc:chgData name="MILIND RAJPOOT" userId="S::20102501@students.ltu.edu.au::30edf12f-553d-43be-80f8-9b3c36072826" providerId="AD" clId="Web-{A632A1BF-EF53-93CC-1290-6483B8DE1CE7}"/>
    <pc:docChg chg="modSld">
      <pc:chgData name="MILIND RAJPOOT" userId="S::20102501@students.ltu.edu.au::30edf12f-553d-43be-80f8-9b3c36072826" providerId="AD" clId="Web-{A632A1BF-EF53-93CC-1290-6483B8DE1CE7}" dt="2020-08-17T07:00:10.921" v="72"/>
      <pc:docMkLst>
        <pc:docMk/>
      </pc:docMkLst>
      <pc:sldChg chg="addSp delSp modSp">
        <pc:chgData name="MILIND RAJPOOT" userId="S::20102501@students.ltu.edu.au::30edf12f-553d-43be-80f8-9b3c36072826" providerId="AD" clId="Web-{A632A1BF-EF53-93CC-1290-6483B8DE1CE7}" dt="2020-08-17T07:00:10.921" v="72"/>
        <pc:sldMkLst>
          <pc:docMk/>
          <pc:sldMk cId="2936250667" sldId="273"/>
        </pc:sldMkLst>
        <pc:spChg chg="mod">
          <ac:chgData name="MILIND RAJPOOT" userId="S::20102501@students.ltu.edu.au::30edf12f-553d-43be-80f8-9b3c36072826" providerId="AD" clId="Web-{A632A1BF-EF53-93CC-1290-6483B8DE1CE7}" dt="2020-08-17T07:00:10.921" v="72"/>
          <ac:spMkLst>
            <pc:docMk/>
            <pc:sldMk cId="2936250667" sldId="273"/>
            <ac:spMk id="2" creationId="{A5D509AC-DEC7-4F88-BBC7-5239215C5433}"/>
          </ac:spMkLst>
        </pc:spChg>
        <pc:spChg chg="add del">
          <ac:chgData name="MILIND RAJPOOT" userId="S::20102501@students.ltu.edu.au::30edf12f-553d-43be-80f8-9b3c36072826" providerId="AD" clId="Web-{A632A1BF-EF53-93CC-1290-6483B8DE1CE7}" dt="2020-08-17T07:00:10.921" v="72"/>
          <ac:spMkLst>
            <pc:docMk/>
            <pc:sldMk cId="2936250667" sldId="273"/>
            <ac:spMk id="17" creationId="{28FF88A3-8EBC-4142-8CC2-EBE257ED6C90}"/>
          </ac:spMkLst>
        </pc:spChg>
        <pc:spChg chg="add del">
          <ac:chgData name="MILIND RAJPOOT" userId="S::20102501@students.ltu.edu.au::30edf12f-553d-43be-80f8-9b3c36072826" providerId="AD" clId="Web-{A632A1BF-EF53-93CC-1290-6483B8DE1CE7}" dt="2020-08-17T07:00:10.843" v="71"/>
          <ac:spMkLst>
            <pc:docMk/>
            <pc:sldMk cId="2936250667" sldId="273"/>
            <ac:spMk id="80" creationId="{C5E6CFF1-2F42-4E10-9A97-F116F46F53FE}"/>
          </ac:spMkLst>
        </pc:spChg>
        <pc:spChg chg="add">
          <ac:chgData name="MILIND RAJPOOT" userId="S::20102501@students.ltu.edu.au::30edf12f-553d-43be-80f8-9b3c36072826" providerId="AD" clId="Web-{A632A1BF-EF53-93CC-1290-6483B8DE1CE7}" dt="2020-08-17T07:00:10.921" v="72"/>
          <ac:spMkLst>
            <pc:docMk/>
            <pc:sldMk cId="2936250667" sldId="273"/>
            <ac:spMk id="84" creationId="{08C9B587-E65E-4B52-B37C-ABEBB6E87928}"/>
          </ac:spMkLst>
        </pc:spChg>
        <pc:spChg chg="add mod">
          <ac:chgData name="MILIND RAJPOOT" userId="S::20102501@students.ltu.edu.au::30edf12f-553d-43be-80f8-9b3c36072826" providerId="AD" clId="Web-{A632A1BF-EF53-93CC-1290-6483B8DE1CE7}" dt="2020-08-17T06:59:27.124" v="69"/>
          <ac:spMkLst>
            <pc:docMk/>
            <pc:sldMk cId="2936250667" sldId="273"/>
            <ac:spMk id="395" creationId="{CA36C626-FB01-4023-8A92-82D8C550495B}"/>
          </ac:spMkLst>
        </pc:spChg>
        <pc:spChg chg="add">
          <ac:chgData name="MILIND RAJPOOT" userId="S::20102501@students.ltu.edu.au::30edf12f-553d-43be-80f8-9b3c36072826" providerId="AD" clId="Web-{A632A1BF-EF53-93CC-1290-6483B8DE1CE7}" dt="2020-08-17T07:00:10.921" v="72"/>
          <ac:spMkLst>
            <pc:docMk/>
            <pc:sldMk cId="2936250667" sldId="273"/>
            <ac:spMk id="397" creationId="{7C432AFE-B3D2-4BFF-BF8F-96C27AFF1AC7}"/>
          </ac:spMkLst>
        </pc:spChg>
        <pc:spChg chg="add">
          <ac:chgData name="MILIND RAJPOOT" userId="S::20102501@students.ltu.edu.au::30edf12f-553d-43be-80f8-9b3c36072826" providerId="AD" clId="Web-{A632A1BF-EF53-93CC-1290-6483B8DE1CE7}" dt="2020-08-17T07:00:10.921" v="72"/>
          <ac:spMkLst>
            <pc:docMk/>
            <pc:sldMk cId="2936250667" sldId="273"/>
            <ac:spMk id="398" creationId="{AF2F604E-43BE-4DC3-B983-E071523364F8}"/>
          </ac:spMkLst>
        </pc:spChg>
        <pc:grpChg chg="add del">
          <ac:chgData name="MILIND RAJPOOT" userId="S::20102501@students.ltu.edu.au::30edf12f-553d-43be-80f8-9b3c36072826" providerId="AD" clId="Web-{A632A1BF-EF53-93CC-1290-6483B8DE1CE7}" dt="2020-08-17T07:00:10.921" v="72"/>
          <ac:grpSpMkLst>
            <pc:docMk/>
            <pc:sldMk cId="2936250667" sldId="273"/>
            <ac:grpSpMk id="22" creationId="{27D8A815-1B1F-4DB5-A03C-F4987CF0CB0F}"/>
          </ac:grpSpMkLst>
        </pc:grpChg>
        <pc:graphicFrameChg chg="del">
          <ac:chgData name="MILIND RAJPOOT" userId="S::20102501@students.ltu.edu.au::30edf12f-553d-43be-80f8-9b3c36072826" providerId="AD" clId="Web-{A632A1BF-EF53-93CC-1290-6483B8DE1CE7}" dt="2020-08-17T06:59:27.124" v="69"/>
          <ac:graphicFrameMkLst>
            <pc:docMk/>
            <pc:sldMk cId="2936250667" sldId="273"/>
            <ac:graphicFrameMk id="7" creationId="{C750C968-6080-45B1-84A7-E1C712779164}"/>
          </ac:graphicFrameMkLst>
        </pc:graphicFrameChg>
        <pc:graphicFrameChg chg="add mod ord modGraphic">
          <ac:chgData name="MILIND RAJPOOT" userId="S::20102501@students.ltu.edu.au::30edf12f-553d-43be-80f8-9b3c36072826" providerId="AD" clId="Web-{A632A1BF-EF53-93CC-1290-6483B8DE1CE7}" dt="2020-08-17T07:00:10.921" v="72"/>
          <ac:graphicFrameMkLst>
            <pc:docMk/>
            <pc:sldMk cId="2936250667" sldId="273"/>
            <ac:graphicFrameMk id="19" creationId="{61EF5930-8FC9-436F-B49A-52535B39D66D}"/>
          </ac:graphicFrameMkLst>
        </pc:graphicFrameChg>
        <pc:picChg chg="mod">
          <ac:chgData name="MILIND RAJPOOT" userId="S::20102501@students.ltu.edu.au::30edf12f-553d-43be-80f8-9b3c36072826" providerId="AD" clId="Web-{A632A1BF-EF53-93CC-1290-6483B8DE1CE7}" dt="2020-08-17T07:00:10.843" v="71"/>
          <ac:picMkLst>
            <pc:docMk/>
            <pc:sldMk cId="2936250667" sldId="273"/>
            <ac:picMk id="10" creationId="{D250C263-53C1-4DD6-B467-E2D6A0E5B532}"/>
          </ac:picMkLst>
        </pc:picChg>
        <pc:cxnChg chg="add del">
          <ac:chgData name="MILIND RAJPOOT" userId="S::20102501@students.ltu.edu.au::30edf12f-553d-43be-80f8-9b3c36072826" providerId="AD" clId="Web-{A632A1BF-EF53-93CC-1290-6483B8DE1CE7}" dt="2020-08-17T07:00:10.843" v="71"/>
          <ac:cxnSpMkLst>
            <pc:docMk/>
            <pc:sldMk cId="2936250667" sldId="273"/>
            <ac:cxnSpMk id="82" creationId="{67182200-4859-4C8D-BCBB-55B245C28BA3}"/>
          </ac:cxnSpMkLst>
        </pc:cxnChg>
      </pc:sldChg>
    </pc:docChg>
  </pc:docChgLst>
  <pc:docChgLst>
    <pc:chgData name="MARGARETA ALICIA HADISAPUTRA" userId="S::18858284@students.ltu.edu.au::c7f74bda-7981-4935-9a11-af65f3ab8d67" providerId="AD" clId="Web-{0F047728-AD78-0A23-A45A-51E6B05AEC3D}"/>
    <pc:docChg chg="addSld modSld">
      <pc:chgData name="MARGARETA ALICIA HADISAPUTRA" userId="S::18858284@students.ltu.edu.au::c7f74bda-7981-4935-9a11-af65f3ab8d67" providerId="AD" clId="Web-{0F047728-AD78-0A23-A45A-51E6B05AEC3D}" dt="2020-08-17T11:13:56.961" v="19" actId="20577"/>
      <pc:docMkLst>
        <pc:docMk/>
      </pc:docMkLst>
      <pc:sldChg chg="modSp">
        <pc:chgData name="MARGARETA ALICIA HADISAPUTRA" userId="S::18858284@students.ltu.edu.au::c7f74bda-7981-4935-9a11-af65f3ab8d67" providerId="AD" clId="Web-{0F047728-AD78-0A23-A45A-51E6B05AEC3D}" dt="2020-08-17T11:13:56.961" v="18" actId="20577"/>
        <pc:sldMkLst>
          <pc:docMk/>
          <pc:sldMk cId="3378184512" sldId="285"/>
        </pc:sldMkLst>
        <pc:spChg chg="mod">
          <ac:chgData name="MARGARETA ALICIA HADISAPUTRA" userId="S::18858284@students.ltu.edu.au::c7f74bda-7981-4935-9a11-af65f3ab8d67" providerId="AD" clId="Web-{0F047728-AD78-0A23-A45A-51E6B05AEC3D}" dt="2020-08-17T11:13:56.961" v="18" actId="20577"/>
          <ac:spMkLst>
            <pc:docMk/>
            <pc:sldMk cId="3378184512" sldId="285"/>
            <ac:spMk id="8" creationId="{1F581D4E-17E2-4D4C-9D58-2D208BD12963}"/>
          </ac:spMkLst>
        </pc:spChg>
      </pc:sldChg>
      <pc:sldChg chg="addSp delSp modSp">
        <pc:chgData name="MARGARETA ALICIA HADISAPUTRA" userId="S::18858284@students.ltu.edu.au::c7f74bda-7981-4935-9a11-af65f3ab8d67" providerId="AD" clId="Web-{0F047728-AD78-0A23-A45A-51E6B05AEC3D}" dt="2020-08-17T11:12:55.804" v="13"/>
        <pc:sldMkLst>
          <pc:docMk/>
          <pc:sldMk cId="4093540051" sldId="297"/>
        </pc:sldMkLst>
        <pc:spChg chg="add del mod">
          <ac:chgData name="MARGARETA ALICIA HADISAPUTRA" userId="S::18858284@students.ltu.edu.au::c7f74bda-7981-4935-9a11-af65f3ab8d67" providerId="AD" clId="Web-{0F047728-AD78-0A23-A45A-51E6B05AEC3D}" dt="2020-08-17T11:10:44.100" v="1"/>
          <ac:spMkLst>
            <pc:docMk/>
            <pc:sldMk cId="4093540051" sldId="297"/>
            <ac:spMk id="5" creationId="{1D1BBDD6-E4BD-42E1-99E0-84D6CC14E817}"/>
          </ac:spMkLst>
        </pc:spChg>
        <pc:picChg chg="del">
          <ac:chgData name="MARGARETA ALICIA HADISAPUTRA" userId="S::18858284@students.ltu.edu.au::c7f74bda-7981-4935-9a11-af65f3ab8d67" providerId="AD" clId="Web-{0F047728-AD78-0A23-A45A-51E6B05AEC3D}" dt="2020-08-17T11:10:14.725" v="0"/>
          <ac:picMkLst>
            <pc:docMk/>
            <pc:sldMk cId="4093540051" sldId="297"/>
            <ac:picMk id="4" creationId="{D884A79E-33D2-4F29-BF17-4170C41BBA22}"/>
          </ac:picMkLst>
        </pc:picChg>
        <pc:picChg chg="add mod ord">
          <ac:chgData name="MARGARETA ALICIA HADISAPUTRA" userId="S::18858284@students.ltu.edu.au::c7f74bda-7981-4935-9a11-af65f3ab8d67" providerId="AD" clId="Web-{0F047728-AD78-0A23-A45A-51E6B05AEC3D}" dt="2020-08-17T11:10:44.100" v="1"/>
          <ac:picMkLst>
            <pc:docMk/>
            <pc:sldMk cId="4093540051" sldId="297"/>
            <ac:picMk id="6" creationId="{8A469E2E-4383-41C7-8655-0583F99D23D9}"/>
          </ac:picMkLst>
        </pc:picChg>
        <pc:inkChg chg="add">
          <ac:chgData name="MARGARETA ALICIA HADISAPUTRA" userId="S::18858284@students.ltu.edu.au::c7f74bda-7981-4935-9a11-af65f3ab8d67" providerId="AD" clId="Web-{0F047728-AD78-0A23-A45A-51E6B05AEC3D}" dt="2020-08-17T11:12:55.804" v="13"/>
          <ac:inkMkLst>
            <pc:docMk/>
            <pc:sldMk cId="4093540051" sldId="297"/>
            <ac:inkMk id="7" creationId="{4021E2FA-2D5B-41E6-AE4D-1E8193483DA3}"/>
          </ac:inkMkLst>
        </pc:inkChg>
      </pc:sldChg>
      <pc:sldChg chg="addSp delSp modSp">
        <pc:chgData name="MARGARETA ALICIA HADISAPUTRA" userId="S::18858284@students.ltu.edu.au::c7f74bda-7981-4935-9a11-af65f3ab8d67" providerId="AD" clId="Web-{0F047728-AD78-0A23-A45A-51E6B05AEC3D}" dt="2020-08-17T11:12:49.382" v="12"/>
        <pc:sldMkLst>
          <pc:docMk/>
          <pc:sldMk cId="3015988650" sldId="298"/>
        </pc:sldMkLst>
        <pc:spChg chg="add del mod">
          <ac:chgData name="MARGARETA ALICIA HADISAPUTRA" userId="S::18858284@students.ltu.edu.au::c7f74bda-7981-4935-9a11-af65f3ab8d67" providerId="AD" clId="Web-{0F047728-AD78-0A23-A45A-51E6B05AEC3D}" dt="2020-08-17T11:11:14.381" v="3"/>
          <ac:spMkLst>
            <pc:docMk/>
            <pc:sldMk cId="3015988650" sldId="298"/>
            <ac:spMk id="3" creationId="{01A51159-B83B-4246-A126-1C79E2AD3723}"/>
          </ac:spMkLst>
        </pc:spChg>
        <pc:picChg chg="del">
          <ac:chgData name="MARGARETA ALICIA HADISAPUTRA" userId="S::18858284@students.ltu.edu.au::c7f74bda-7981-4935-9a11-af65f3ab8d67" providerId="AD" clId="Web-{0F047728-AD78-0A23-A45A-51E6B05AEC3D}" dt="2020-08-17T11:10:49.959" v="2"/>
          <ac:picMkLst>
            <pc:docMk/>
            <pc:sldMk cId="3015988650" sldId="298"/>
            <ac:picMk id="4" creationId="{F297B164-445B-422C-8F1C-EAC7351C8ADC}"/>
          </ac:picMkLst>
        </pc:picChg>
        <pc:picChg chg="add mod ord">
          <ac:chgData name="MARGARETA ALICIA HADISAPUTRA" userId="S::18858284@students.ltu.edu.au::c7f74bda-7981-4935-9a11-af65f3ab8d67" providerId="AD" clId="Web-{0F047728-AD78-0A23-A45A-51E6B05AEC3D}" dt="2020-08-17T11:11:20.819" v="6" actId="1076"/>
          <ac:picMkLst>
            <pc:docMk/>
            <pc:sldMk cId="3015988650" sldId="298"/>
            <ac:picMk id="5" creationId="{77144E1A-ED8E-4674-A8AF-24DF56833F51}"/>
          </ac:picMkLst>
        </pc:picChg>
        <pc:inkChg chg="add">
          <ac:chgData name="MARGARETA ALICIA HADISAPUTRA" userId="S::18858284@students.ltu.edu.au::c7f74bda-7981-4935-9a11-af65f3ab8d67" providerId="AD" clId="Web-{0F047728-AD78-0A23-A45A-51E6B05AEC3D}" dt="2020-08-17T11:12:49.382" v="12"/>
          <ac:inkMkLst>
            <pc:docMk/>
            <pc:sldMk cId="3015988650" sldId="298"/>
            <ac:inkMk id="6" creationId="{5EDE1A82-653C-4CD7-B4C7-068DD1E01606}"/>
          </ac:inkMkLst>
        </pc:inkChg>
      </pc:sldChg>
      <pc:sldChg chg="addSp delSp modSp new">
        <pc:chgData name="MARGARETA ALICIA HADISAPUTRA" userId="S::18858284@students.ltu.edu.au::c7f74bda-7981-4935-9a11-af65f3ab8d67" providerId="AD" clId="Web-{0F047728-AD78-0A23-A45A-51E6B05AEC3D}" dt="2020-08-17T11:12:20.335" v="11" actId="1076"/>
        <pc:sldMkLst>
          <pc:docMk/>
          <pc:sldMk cId="1871725966" sldId="303"/>
        </pc:sldMkLst>
        <pc:spChg chg="del">
          <ac:chgData name="MARGARETA ALICIA HADISAPUTRA" userId="S::18858284@students.ltu.edu.au::c7f74bda-7981-4935-9a11-af65f3ab8d67" providerId="AD" clId="Web-{0F047728-AD78-0A23-A45A-51E6B05AEC3D}" dt="2020-08-17T11:11:53.288" v="8"/>
          <ac:spMkLst>
            <pc:docMk/>
            <pc:sldMk cId="1871725966" sldId="303"/>
            <ac:spMk id="3" creationId="{B5FBAF0E-A8FE-4AE5-B885-551173272DDA}"/>
          </ac:spMkLst>
        </pc:spChg>
        <pc:spChg chg="add del mod">
          <ac:chgData name="MARGARETA ALICIA HADISAPUTRA" userId="S::18858284@students.ltu.edu.au::c7f74bda-7981-4935-9a11-af65f3ab8d67" providerId="AD" clId="Web-{0F047728-AD78-0A23-A45A-51E6B05AEC3D}" dt="2020-08-17T11:12:17.351" v="10"/>
          <ac:spMkLst>
            <pc:docMk/>
            <pc:sldMk cId="1871725966" sldId="303"/>
            <ac:spMk id="6" creationId="{2925E19E-4E23-43D4-91ED-9BA106DC73E2}"/>
          </ac:spMkLst>
        </pc:spChg>
        <pc:picChg chg="add del mod ord">
          <ac:chgData name="MARGARETA ALICIA HADISAPUTRA" userId="S::18858284@students.ltu.edu.au::c7f74bda-7981-4935-9a11-af65f3ab8d67" providerId="AD" clId="Web-{0F047728-AD78-0A23-A45A-51E6B05AEC3D}" dt="2020-08-17T11:11:59.991" v="9"/>
          <ac:picMkLst>
            <pc:docMk/>
            <pc:sldMk cId="1871725966" sldId="303"/>
            <ac:picMk id="4" creationId="{B13BCC04-30F3-4F7C-8E6B-90EF423BA375}"/>
          </ac:picMkLst>
        </pc:picChg>
        <pc:picChg chg="add mod ord">
          <ac:chgData name="MARGARETA ALICIA HADISAPUTRA" userId="S::18858284@students.ltu.edu.au::c7f74bda-7981-4935-9a11-af65f3ab8d67" providerId="AD" clId="Web-{0F047728-AD78-0A23-A45A-51E6B05AEC3D}" dt="2020-08-17T11:12:20.335" v="11" actId="1076"/>
          <ac:picMkLst>
            <pc:docMk/>
            <pc:sldMk cId="1871725966" sldId="303"/>
            <ac:picMk id="7" creationId="{CFDF00EB-4091-4BEF-989A-AD6B832671E4}"/>
          </ac:picMkLst>
        </pc:picChg>
      </pc:sldChg>
    </pc:docChg>
  </pc:docChgLst>
  <pc:docChgLst>
    <pc:chgData name="MARGARETA ALICIA HADISAPUTRA" userId="S::18858284@students.ltu.edu.au::c7f74bda-7981-4935-9a11-af65f3ab8d67" providerId="AD" clId="Web-{721A5FA7-DF5F-7955-C73B-A27C27658181}"/>
    <pc:docChg chg="addSld modSld">
      <pc:chgData name="MARGARETA ALICIA HADISAPUTRA" userId="S::18858284@students.ltu.edu.au::c7f74bda-7981-4935-9a11-af65f3ab8d67" providerId="AD" clId="Web-{721A5FA7-DF5F-7955-C73B-A27C27658181}" dt="2020-08-12T23:05:46.156" v="9" actId="20577"/>
      <pc:docMkLst>
        <pc:docMk/>
      </pc:docMkLst>
      <pc:sldChg chg="addSp modSp">
        <pc:chgData name="MARGARETA ALICIA HADISAPUTRA" userId="S::18858284@students.ltu.edu.au::c7f74bda-7981-4935-9a11-af65f3ab8d67" providerId="AD" clId="Web-{721A5FA7-DF5F-7955-C73B-A27C27658181}" dt="2020-08-12T22:44:00.330" v="4" actId="1076"/>
        <pc:sldMkLst>
          <pc:docMk/>
          <pc:sldMk cId="2856182807" sldId="264"/>
        </pc:sldMkLst>
        <pc:picChg chg="add mod">
          <ac:chgData name="MARGARETA ALICIA HADISAPUTRA" userId="S::18858284@students.ltu.edu.au::c7f74bda-7981-4935-9a11-af65f3ab8d67" providerId="AD" clId="Web-{721A5FA7-DF5F-7955-C73B-A27C27658181}" dt="2020-08-12T22:44:00.330" v="4" actId="1076"/>
          <ac:picMkLst>
            <pc:docMk/>
            <pc:sldMk cId="2856182807" sldId="264"/>
            <ac:picMk id="3" creationId="{24E8B6BB-5BD9-40AD-BE2A-2852102DF15F}"/>
          </ac:picMkLst>
        </pc:picChg>
      </pc:sldChg>
      <pc:sldChg chg="modSp">
        <pc:chgData name="MARGARETA ALICIA HADISAPUTRA" userId="S::18858284@students.ltu.edu.au::c7f74bda-7981-4935-9a11-af65f3ab8d67" providerId="AD" clId="Web-{721A5FA7-DF5F-7955-C73B-A27C27658181}" dt="2020-08-12T23:05:46.156" v="8" actId="20577"/>
        <pc:sldMkLst>
          <pc:docMk/>
          <pc:sldMk cId="2644348026" sldId="268"/>
        </pc:sldMkLst>
        <pc:spChg chg="mod">
          <ac:chgData name="MARGARETA ALICIA HADISAPUTRA" userId="S::18858284@students.ltu.edu.au::c7f74bda-7981-4935-9a11-af65f3ab8d67" providerId="AD" clId="Web-{721A5FA7-DF5F-7955-C73B-A27C27658181}" dt="2020-08-12T23:05:46.156" v="8" actId="20577"/>
          <ac:spMkLst>
            <pc:docMk/>
            <pc:sldMk cId="2644348026" sldId="268"/>
            <ac:spMk id="2" creationId="{95055E8E-EF75-469B-80B6-E144A2335D18}"/>
          </ac:spMkLst>
        </pc:spChg>
      </pc:sldChg>
      <pc:sldChg chg="add">
        <pc:chgData name="MARGARETA ALICIA HADISAPUTRA" userId="S::18858284@students.ltu.edu.au::c7f74bda-7981-4935-9a11-af65f3ab8d67" providerId="AD" clId="Web-{721A5FA7-DF5F-7955-C73B-A27C27658181}" dt="2020-08-12T22:50:10.793" v="5"/>
        <pc:sldMkLst>
          <pc:docMk/>
          <pc:sldMk cId="240336105" sldId="269"/>
        </pc:sldMkLst>
      </pc:sldChg>
    </pc:docChg>
  </pc:docChgLst>
  <pc:docChgLst>
    <pc:chgData name="MARGARETA ALICIA HADISAPUTRA" userId="S::18858284@students.ltu.edu.au::c7f74bda-7981-4935-9a11-af65f3ab8d67" providerId="AD" clId="Web-{A65BBF1E-3723-4716-BB2C-2788336A3DAE}"/>
    <pc:docChg chg="addSld delSld modSld addMainMaster">
      <pc:chgData name="MARGARETA ALICIA HADISAPUTRA" userId="S::18858284@students.ltu.edu.au::c7f74bda-7981-4935-9a11-af65f3ab8d67" providerId="AD" clId="Web-{A65BBF1E-3723-4716-BB2C-2788336A3DAE}" dt="2020-08-12T12:54:43.212" v="580"/>
      <pc:docMkLst>
        <pc:docMk/>
      </pc:docMkLst>
      <pc:sldChg chg="del">
        <pc:chgData name="MARGARETA ALICIA HADISAPUTRA" userId="S::18858284@students.ltu.edu.au::c7f74bda-7981-4935-9a11-af65f3ab8d67" providerId="AD" clId="Web-{A65BBF1E-3723-4716-BB2C-2788336A3DAE}" dt="2020-08-12T11:48:43.340" v="1"/>
        <pc:sldMkLst>
          <pc:docMk/>
          <pc:sldMk cId="109857222" sldId="256"/>
        </pc:sldMkLst>
      </pc:sldChg>
      <pc:sldChg chg="add">
        <pc:chgData name="MARGARETA ALICIA HADISAPUTRA" userId="S::18858284@students.ltu.edu.au::c7f74bda-7981-4935-9a11-af65f3ab8d67" providerId="AD" clId="Web-{A65BBF1E-3723-4716-BB2C-2788336A3DAE}" dt="2020-08-12T11:48:40.950" v="0"/>
        <pc:sldMkLst>
          <pc:docMk/>
          <pc:sldMk cId="68061927" sldId="257"/>
        </pc:sldMkLst>
      </pc:sldChg>
      <pc:sldChg chg="add">
        <pc:chgData name="MARGARETA ALICIA HADISAPUTRA" userId="S::18858284@students.ltu.edu.au::c7f74bda-7981-4935-9a11-af65f3ab8d67" providerId="AD" clId="Web-{A65BBF1E-3723-4716-BB2C-2788336A3DAE}" dt="2020-08-12T11:48:50.231" v="2"/>
        <pc:sldMkLst>
          <pc:docMk/>
          <pc:sldMk cId="1516935265" sldId="258"/>
        </pc:sldMkLst>
      </pc:sldChg>
      <pc:sldChg chg="modSp add">
        <pc:chgData name="MARGARETA ALICIA HADISAPUTRA" userId="S::18858284@students.ltu.edu.au::c7f74bda-7981-4935-9a11-af65f3ab8d67" providerId="AD" clId="Web-{A65BBF1E-3723-4716-BB2C-2788336A3DAE}" dt="2020-08-12T12:35:55.457" v="502" actId="20577"/>
        <pc:sldMkLst>
          <pc:docMk/>
          <pc:sldMk cId="1217409042" sldId="259"/>
        </pc:sldMkLst>
        <pc:graphicFrameChg chg="modGraphic">
          <ac:chgData name="MARGARETA ALICIA HADISAPUTRA" userId="S::18858284@students.ltu.edu.au::c7f74bda-7981-4935-9a11-af65f3ab8d67" providerId="AD" clId="Web-{A65BBF1E-3723-4716-BB2C-2788336A3DAE}" dt="2020-08-12T12:35:55.457" v="502" actId="20577"/>
          <ac:graphicFrameMkLst>
            <pc:docMk/>
            <pc:sldMk cId="1217409042" sldId="259"/>
            <ac:graphicFrameMk id="5" creationId="{D32852CE-3FDD-4D1C-9CE2-2C40C2F97D85}"/>
          </ac:graphicFrameMkLst>
        </pc:graphicFrameChg>
      </pc:sldChg>
      <pc:sldChg chg="addSp delSp modSp new mod setBg">
        <pc:chgData name="MARGARETA ALICIA HADISAPUTRA" userId="S::18858284@students.ltu.edu.au::c7f74bda-7981-4935-9a11-af65f3ab8d67" providerId="AD" clId="Web-{A65BBF1E-3723-4716-BB2C-2788336A3DAE}" dt="2020-08-12T12:11:52.283" v="384"/>
        <pc:sldMkLst>
          <pc:docMk/>
          <pc:sldMk cId="3570971963" sldId="260"/>
        </pc:sldMkLst>
        <pc:spChg chg="mod">
          <ac:chgData name="MARGARETA ALICIA HADISAPUTRA" userId="S::18858284@students.ltu.edu.au::c7f74bda-7981-4935-9a11-af65f3ab8d67" providerId="AD" clId="Web-{A65BBF1E-3723-4716-BB2C-2788336A3DAE}" dt="2020-08-12T12:11:52.283" v="384"/>
          <ac:spMkLst>
            <pc:docMk/>
            <pc:sldMk cId="3570971963" sldId="260"/>
            <ac:spMk id="2" creationId="{966FBD42-7D3C-4199-9058-21967D90C65C}"/>
          </ac:spMkLst>
        </pc:spChg>
        <pc:spChg chg="del">
          <ac:chgData name="MARGARETA ALICIA HADISAPUTRA" userId="S::18858284@students.ltu.edu.au::c7f74bda-7981-4935-9a11-af65f3ab8d67" providerId="AD" clId="Web-{A65BBF1E-3723-4716-BB2C-2788336A3DAE}" dt="2020-08-12T11:58:44.357" v="74"/>
          <ac:spMkLst>
            <pc:docMk/>
            <pc:sldMk cId="3570971963" sldId="260"/>
            <ac:spMk id="3" creationId="{8C97321B-F108-4A79-8614-07823840EA15}"/>
          </ac:spMkLst>
        </pc:spChg>
        <pc:picChg chg="add mod ord">
          <ac:chgData name="MARGARETA ALICIA HADISAPUTRA" userId="S::18858284@students.ltu.edu.au::c7f74bda-7981-4935-9a11-af65f3ab8d67" providerId="AD" clId="Web-{A65BBF1E-3723-4716-BB2C-2788336A3DAE}" dt="2020-08-12T12:11:52.283" v="384"/>
          <ac:picMkLst>
            <pc:docMk/>
            <pc:sldMk cId="3570971963" sldId="260"/>
            <ac:picMk id="4" creationId="{D03A418B-83DD-45D3-9BE0-116EBFA676AB}"/>
          </ac:picMkLst>
        </pc:picChg>
      </pc:sldChg>
      <pc:sldChg chg="addSp delSp modSp new">
        <pc:chgData name="MARGARETA ALICIA HADISAPUTRA" userId="S::18858284@students.ltu.edu.au::c7f74bda-7981-4935-9a11-af65f3ab8d67" providerId="AD" clId="Web-{A65BBF1E-3723-4716-BB2C-2788336A3DAE}" dt="2020-08-12T12:02:01.935" v="108" actId="1076"/>
        <pc:sldMkLst>
          <pc:docMk/>
          <pc:sldMk cId="3992068326" sldId="261"/>
        </pc:sldMkLst>
        <pc:spChg chg="del">
          <ac:chgData name="MARGARETA ALICIA HADISAPUTRA" userId="S::18858284@students.ltu.edu.au::c7f74bda-7981-4935-9a11-af65f3ab8d67" providerId="AD" clId="Web-{A65BBF1E-3723-4716-BB2C-2788336A3DAE}" dt="2020-08-12T12:01:33.810" v="103"/>
          <ac:spMkLst>
            <pc:docMk/>
            <pc:sldMk cId="3992068326" sldId="261"/>
            <ac:spMk id="2" creationId="{56A835C0-E733-44E5-9559-765F5CB63DE8}"/>
          </ac:spMkLst>
        </pc:spChg>
        <pc:spChg chg="del mod">
          <ac:chgData name="MARGARETA ALICIA HADISAPUTRA" userId="S::18858284@students.ltu.edu.au::c7f74bda-7981-4935-9a11-af65f3ab8d67" providerId="AD" clId="Web-{A65BBF1E-3723-4716-BB2C-2788336A3DAE}" dt="2020-08-12T12:01:56.389" v="105"/>
          <ac:spMkLst>
            <pc:docMk/>
            <pc:sldMk cId="3992068326" sldId="261"/>
            <ac:spMk id="3" creationId="{F18B9BD0-01FF-4C52-92F2-28FEB2460F20}"/>
          </ac:spMkLst>
        </pc:spChg>
        <pc:picChg chg="add mod ord">
          <ac:chgData name="MARGARETA ALICIA HADISAPUTRA" userId="S::18858284@students.ltu.edu.au::c7f74bda-7981-4935-9a11-af65f3ab8d67" providerId="AD" clId="Web-{A65BBF1E-3723-4716-BB2C-2788336A3DAE}" dt="2020-08-12T12:02:01.935" v="108" actId="1076"/>
          <ac:picMkLst>
            <pc:docMk/>
            <pc:sldMk cId="3992068326" sldId="261"/>
            <ac:picMk id="4" creationId="{3DC7084F-DEE2-4B77-BDB6-ABA207D33E28}"/>
          </ac:picMkLst>
        </pc:picChg>
      </pc:sldChg>
      <pc:sldChg chg="modSp add">
        <pc:chgData name="MARGARETA ALICIA HADISAPUTRA" userId="S::18858284@students.ltu.edu.au::c7f74bda-7981-4935-9a11-af65f3ab8d67" providerId="AD" clId="Web-{A65BBF1E-3723-4716-BB2C-2788336A3DAE}" dt="2020-08-12T12:08:36.220" v="294" actId="20577"/>
        <pc:sldMkLst>
          <pc:docMk/>
          <pc:sldMk cId="40929042" sldId="262"/>
        </pc:sldMkLst>
        <pc:graphicFrameChg chg="modGraphic">
          <ac:chgData name="MARGARETA ALICIA HADISAPUTRA" userId="S::18858284@students.ltu.edu.au::c7f74bda-7981-4935-9a11-af65f3ab8d67" providerId="AD" clId="Web-{A65BBF1E-3723-4716-BB2C-2788336A3DAE}" dt="2020-08-12T12:08:36.220" v="294" actId="20577"/>
          <ac:graphicFrameMkLst>
            <pc:docMk/>
            <pc:sldMk cId="40929042" sldId="262"/>
            <ac:graphicFrameMk id="65" creationId="{26A4F21B-33BE-46B9-BEA7-A48AFA865C9D}"/>
          </ac:graphicFrameMkLst>
        </pc:graphicFrameChg>
      </pc:sldChg>
      <pc:sldChg chg="modSp new del">
        <pc:chgData name="MARGARETA ALICIA HADISAPUTRA" userId="S::18858284@students.ltu.edu.au::c7f74bda-7981-4935-9a11-af65f3ab8d67" providerId="AD" clId="Web-{A65BBF1E-3723-4716-BB2C-2788336A3DAE}" dt="2020-08-12T12:07:46.295" v="277"/>
        <pc:sldMkLst>
          <pc:docMk/>
          <pc:sldMk cId="2281224664" sldId="262"/>
        </pc:sldMkLst>
        <pc:spChg chg="mod">
          <ac:chgData name="MARGARETA ALICIA HADISAPUTRA" userId="S::18858284@students.ltu.edu.au::c7f74bda-7981-4935-9a11-af65f3ab8d67" providerId="AD" clId="Web-{A65BBF1E-3723-4716-BB2C-2788336A3DAE}" dt="2020-08-12T12:07:14.295" v="274" actId="20577"/>
          <ac:spMkLst>
            <pc:docMk/>
            <pc:sldMk cId="2281224664" sldId="262"/>
            <ac:spMk id="2" creationId="{4812C419-C996-4F86-B8E9-DA0B775B2F57}"/>
          </ac:spMkLst>
        </pc:spChg>
        <pc:spChg chg="mod">
          <ac:chgData name="MARGARETA ALICIA HADISAPUTRA" userId="S::18858284@students.ltu.edu.au::c7f74bda-7981-4935-9a11-af65f3ab8d67" providerId="AD" clId="Web-{A65BBF1E-3723-4716-BB2C-2788336A3DAE}" dt="2020-08-12T12:07:03.670" v="271" actId="20577"/>
          <ac:spMkLst>
            <pc:docMk/>
            <pc:sldMk cId="2281224664" sldId="262"/>
            <ac:spMk id="3" creationId="{86FE145F-A496-4B75-B111-D21B66AF9B6F}"/>
          </ac:spMkLst>
        </pc:spChg>
      </pc:sldChg>
      <pc:sldChg chg="addSp delSp modSp add">
        <pc:chgData name="MARGARETA ALICIA HADISAPUTRA" userId="S::18858284@students.ltu.edu.au::c7f74bda-7981-4935-9a11-af65f3ab8d67" providerId="AD" clId="Web-{A65BBF1E-3723-4716-BB2C-2788336A3DAE}" dt="2020-08-12T12:11:45.580" v="383" actId="20577"/>
        <pc:sldMkLst>
          <pc:docMk/>
          <pc:sldMk cId="1572031515" sldId="263"/>
        </pc:sldMkLst>
        <pc:spChg chg="mod">
          <ac:chgData name="MARGARETA ALICIA HADISAPUTRA" userId="S::18858284@students.ltu.edu.au::c7f74bda-7981-4935-9a11-af65f3ab8d67" providerId="AD" clId="Web-{A65BBF1E-3723-4716-BB2C-2788336A3DAE}" dt="2020-08-12T12:11:28.689" v="380"/>
          <ac:spMkLst>
            <pc:docMk/>
            <pc:sldMk cId="1572031515" sldId="263"/>
            <ac:spMk id="2" creationId="{5D3A109E-4DD1-4DF8-8E48-93BC26AF7DB7}"/>
          </ac:spMkLst>
        </pc:spChg>
        <pc:spChg chg="add del mod">
          <ac:chgData name="MARGARETA ALICIA HADISAPUTRA" userId="S::18858284@students.ltu.edu.au::c7f74bda-7981-4935-9a11-af65f3ab8d67" providerId="AD" clId="Web-{A65BBF1E-3723-4716-BB2C-2788336A3DAE}" dt="2020-08-12T12:11:28.689" v="380"/>
          <ac:spMkLst>
            <pc:docMk/>
            <pc:sldMk cId="1572031515" sldId="263"/>
            <ac:spMk id="51" creationId="{68CA93EC-4B2A-4A4A-A778-667177060761}"/>
          </ac:spMkLst>
        </pc:spChg>
        <pc:spChg chg="add del">
          <ac:chgData name="MARGARETA ALICIA HADISAPUTRA" userId="S::18858284@students.ltu.edu.au::c7f74bda-7981-4935-9a11-af65f3ab8d67" providerId="AD" clId="Web-{A65BBF1E-3723-4716-BB2C-2788336A3DAE}" dt="2020-08-12T12:11:28.626" v="379"/>
          <ac:spMkLst>
            <pc:docMk/>
            <pc:sldMk cId="1572031515" sldId="263"/>
            <ac:spMk id="54" creationId="{7DA1F35B-C8F7-4A5A-9339-7DA4D785B300}"/>
          </ac:spMkLst>
        </pc:spChg>
        <pc:spChg chg="add del">
          <ac:chgData name="MARGARETA ALICIA HADISAPUTRA" userId="S::18858284@students.ltu.edu.au::c7f74bda-7981-4935-9a11-af65f3ab8d67" providerId="AD" clId="Web-{A65BBF1E-3723-4716-BB2C-2788336A3DAE}" dt="2020-08-12T12:11:28.626" v="379"/>
          <ac:spMkLst>
            <pc:docMk/>
            <pc:sldMk cId="1572031515" sldId="263"/>
            <ac:spMk id="56" creationId="{B2D4AD41-40DA-4A81-92F5-B6E3BA1ED82A}"/>
          </ac:spMkLst>
        </pc:spChg>
        <pc:spChg chg="add del">
          <ac:chgData name="MARGARETA ALICIA HADISAPUTRA" userId="S::18858284@students.ltu.edu.au::c7f74bda-7981-4935-9a11-af65f3ab8d67" providerId="AD" clId="Web-{A65BBF1E-3723-4716-BB2C-2788336A3DAE}" dt="2020-08-12T12:11:11.283" v="375"/>
          <ac:spMkLst>
            <pc:docMk/>
            <pc:sldMk cId="1572031515" sldId="263"/>
            <ac:spMk id="57" creationId="{7DA1F35B-C8F7-4A5A-9339-7DA4D785B300}"/>
          </ac:spMkLst>
        </pc:spChg>
        <pc:spChg chg="add del">
          <ac:chgData name="MARGARETA ALICIA HADISAPUTRA" userId="S::18858284@students.ltu.edu.au::c7f74bda-7981-4935-9a11-af65f3ab8d67" providerId="AD" clId="Web-{A65BBF1E-3723-4716-BB2C-2788336A3DAE}" dt="2020-08-12T12:11:16.267" v="377"/>
          <ac:spMkLst>
            <pc:docMk/>
            <pc:sldMk cId="1572031515" sldId="263"/>
            <ac:spMk id="58" creationId="{59A309A7-1751-4ABE-A3C1-EEC40366AD89}"/>
          </ac:spMkLst>
        </pc:spChg>
        <pc:spChg chg="add del">
          <ac:chgData name="MARGARETA ALICIA HADISAPUTRA" userId="S::18858284@students.ltu.edu.au::c7f74bda-7981-4935-9a11-af65f3ab8d67" providerId="AD" clId="Web-{A65BBF1E-3723-4716-BB2C-2788336A3DAE}" dt="2020-08-12T12:11:11.283" v="375"/>
          <ac:spMkLst>
            <pc:docMk/>
            <pc:sldMk cId="1572031515" sldId="263"/>
            <ac:spMk id="59" creationId="{B2D4AD41-40DA-4A81-92F5-B6E3BA1ED82A}"/>
          </ac:spMkLst>
        </pc:spChg>
        <pc:spChg chg="add del">
          <ac:chgData name="MARGARETA ALICIA HADISAPUTRA" userId="S::18858284@students.ltu.edu.au::c7f74bda-7981-4935-9a11-af65f3ab8d67" providerId="AD" clId="Web-{A65BBF1E-3723-4716-BB2C-2788336A3DAE}" dt="2020-08-12T12:11:16.267" v="377"/>
          <ac:spMkLst>
            <pc:docMk/>
            <pc:sldMk cId="1572031515" sldId="263"/>
            <ac:spMk id="60" creationId="{967D8EB6-EAE1-4F9C-B398-83321E287204}"/>
          </ac:spMkLst>
        </pc:spChg>
        <pc:spChg chg="add">
          <ac:chgData name="MARGARETA ALICIA HADISAPUTRA" userId="S::18858284@students.ltu.edu.au::c7f74bda-7981-4935-9a11-af65f3ab8d67" providerId="AD" clId="Web-{A65BBF1E-3723-4716-BB2C-2788336A3DAE}" dt="2020-08-12T12:11:28.689" v="380"/>
          <ac:spMkLst>
            <pc:docMk/>
            <pc:sldMk cId="1572031515" sldId="263"/>
            <ac:spMk id="62" creationId="{AE2B703B-46F9-481A-A605-82E2A828C4FA}"/>
          </ac:spMkLst>
        </pc:spChg>
        <pc:spChg chg="add">
          <ac:chgData name="MARGARETA ALICIA HADISAPUTRA" userId="S::18858284@students.ltu.edu.au::c7f74bda-7981-4935-9a11-af65f3ab8d67" providerId="AD" clId="Web-{A65BBF1E-3723-4716-BB2C-2788336A3DAE}" dt="2020-08-12T12:11:28.689" v="380"/>
          <ac:spMkLst>
            <pc:docMk/>
            <pc:sldMk cId="1572031515" sldId="263"/>
            <ac:spMk id="63" creationId="{F13BE4D7-0C3D-4906-B230-A1C5B4665CCF}"/>
          </ac:spMkLst>
        </pc:spChg>
        <pc:graphicFrameChg chg="del modGraphic">
          <ac:chgData name="MARGARETA ALICIA HADISAPUTRA" userId="S::18858284@students.ltu.edu.au::c7f74bda-7981-4935-9a11-af65f3ab8d67" providerId="AD" clId="Web-{A65BBF1E-3723-4716-BB2C-2788336A3DAE}" dt="2020-08-12T12:10:20.314" v="305"/>
          <ac:graphicFrameMkLst>
            <pc:docMk/>
            <pc:sldMk cId="1572031515" sldId="263"/>
            <ac:graphicFrameMk id="37" creationId="{51012B6E-E795-4879-AA26-CD0DCCDCB628}"/>
          </ac:graphicFrameMkLst>
        </pc:graphicFrameChg>
        <pc:graphicFrameChg chg="add del">
          <ac:chgData name="MARGARETA ALICIA HADISAPUTRA" userId="S::18858284@students.ltu.edu.au::c7f74bda-7981-4935-9a11-af65f3ab8d67" providerId="AD" clId="Web-{A65BBF1E-3723-4716-BB2C-2788336A3DAE}" dt="2020-08-12T12:11:11.283" v="375"/>
          <ac:graphicFrameMkLst>
            <pc:docMk/>
            <pc:sldMk cId="1572031515" sldId="263"/>
            <ac:graphicFrameMk id="53" creationId="{9729ACDB-D66E-4521-A5E4-CEE8BF795BA2}"/>
          </ac:graphicFrameMkLst>
        </pc:graphicFrameChg>
        <pc:graphicFrameChg chg="add del">
          <ac:chgData name="MARGARETA ALICIA HADISAPUTRA" userId="S::18858284@students.ltu.edu.au::c7f74bda-7981-4935-9a11-af65f3ab8d67" providerId="AD" clId="Web-{A65BBF1E-3723-4716-BB2C-2788336A3DAE}" dt="2020-08-12T12:11:28.626" v="379"/>
          <ac:graphicFrameMkLst>
            <pc:docMk/>
            <pc:sldMk cId="1572031515" sldId="263"/>
            <ac:graphicFrameMk id="61" creationId="{9729ACDB-D66E-4521-A5E4-CEE8BF795BA2}"/>
          </ac:graphicFrameMkLst>
        </pc:graphicFrameChg>
        <pc:graphicFrameChg chg="add modGraphic">
          <ac:chgData name="MARGARETA ALICIA HADISAPUTRA" userId="S::18858284@students.ltu.edu.au::c7f74bda-7981-4935-9a11-af65f3ab8d67" providerId="AD" clId="Web-{A65BBF1E-3723-4716-BB2C-2788336A3DAE}" dt="2020-08-12T12:11:45.580" v="383" actId="20577"/>
          <ac:graphicFrameMkLst>
            <pc:docMk/>
            <pc:sldMk cId="1572031515" sldId="263"/>
            <ac:graphicFrameMk id="64" creationId="{75D4B90A-017B-4C87-8D57-1B3A126A5292}"/>
          </ac:graphicFrameMkLst>
        </pc:graphicFrameChg>
        <pc:picChg chg="add del">
          <ac:chgData name="MARGARETA ALICIA HADISAPUTRA" userId="S::18858284@students.ltu.edu.au::c7f74bda-7981-4935-9a11-af65f3ab8d67" providerId="AD" clId="Web-{A65BBF1E-3723-4716-BB2C-2788336A3DAE}" dt="2020-08-12T12:11:16.267" v="377"/>
          <ac:picMkLst>
            <pc:docMk/>
            <pc:sldMk cId="1572031515" sldId="263"/>
            <ac:picMk id="55" creationId="{4A9B4FAB-D2E5-48FB-A5CD-8F5BD15B8603}"/>
          </ac:picMkLst>
        </pc:picChg>
      </pc:sldChg>
      <pc:sldChg chg="add del replId">
        <pc:chgData name="MARGARETA ALICIA HADISAPUTRA" userId="S::18858284@students.ltu.edu.au::c7f74bda-7981-4935-9a11-af65f3ab8d67" providerId="AD" clId="Web-{A65BBF1E-3723-4716-BB2C-2788336A3DAE}" dt="2020-08-12T12:09:27.001" v="296"/>
        <pc:sldMkLst>
          <pc:docMk/>
          <pc:sldMk cId="3782017865" sldId="263"/>
        </pc:sldMkLst>
      </pc:sldChg>
      <pc:sldChg chg="addSp delSp modSp new">
        <pc:chgData name="MARGARETA ALICIA HADISAPUTRA" userId="S::18858284@students.ltu.edu.au::c7f74bda-7981-4935-9a11-af65f3ab8d67" providerId="AD" clId="Web-{A65BBF1E-3723-4716-BB2C-2788336A3DAE}" dt="2020-08-12T12:46:56.755" v="568"/>
        <pc:sldMkLst>
          <pc:docMk/>
          <pc:sldMk cId="2856182807" sldId="264"/>
        </pc:sldMkLst>
        <pc:spChg chg="mod">
          <ac:chgData name="MARGARETA ALICIA HADISAPUTRA" userId="S::18858284@students.ltu.edu.au::c7f74bda-7981-4935-9a11-af65f3ab8d67" providerId="AD" clId="Web-{A65BBF1E-3723-4716-BB2C-2788336A3DAE}" dt="2020-08-12T12:40:15.958" v="543" actId="20577"/>
          <ac:spMkLst>
            <pc:docMk/>
            <pc:sldMk cId="2856182807" sldId="264"/>
            <ac:spMk id="2" creationId="{39FE2D07-83CD-4BBE-8536-1982A6BB40F9}"/>
          </ac:spMkLst>
        </pc:spChg>
        <pc:spChg chg="del">
          <ac:chgData name="MARGARETA ALICIA HADISAPUTRA" userId="S::18858284@students.ltu.edu.au::c7f74bda-7981-4935-9a11-af65f3ab8d67" providerId="AD" clId="Web-{A65BBF1E-3723-4716-BB2C-2788336A3DAE}" dt="2020-08-12T12:16:11.689" v="425"/>
          <ac:spMkLst>
            <pc:docMk/>
            <pc:sldMk cId="2856182807" sldId="264"/>
            <ac:spMk id="3" creationId="{2EF9D5FA-972F-4AFB-AC41-56E63E84C4FD}"/>
          </ac:spMkLst>
        </pc:spChg>
        <pc:spChg chg="add del mod">
          <ac:chgData name="MARGARETA ALICIA HADISAPUTRA" userId="S::18858284@students.ltu.edu.au::c7f74bda-7981-4935-9a11-af65f3ab8d67" providerId="AD" clId="Web-{A65BBF1E-3723-4716-BB2C-2788336A3DAE}" dt="2020-08-12T12:39:55.833" v="505"/>
          <ac:spMkLst>
            <pc:docMk/>
            <pc:sldMk cId="2856182807" sldId="264"/>
            <ac:spMk id="6" creationId="{DA5DF8CA-9ACB-474D-984D-F91AFF5AEC16}"/>
          </ac:spMkLst>
        </pc:spChg>
        <pc:picChg chg="add del mod ord">
          <ac:chgData name="MARGARETA ALICIA HADISAPUTRA" userId="S::18858284@students.ltu.edu.au::c7f74bda-7981-4935-9a11-af65f3ab8d67" providerId="AD" clId="Web-{A65BBF1E-3723-4716-BB2C-2788336A3DAE}" dt="2020-08-12T12:39:40.161" v="504"/>
          <ac:picMkLst>
            <pc:docMk/>
            <pc:sldMk cId="2856182807" sldId="264"/>
            <ac:picMk id="4" creationId="{AA7F3637-F5B8-442B-B41F-FD103E6ADE48}"/>
          </ac:picMkLst>
        </pc:picChg>
        <pc:picChg chg="add mod ord">
          <ac:chgData name="MARGARETA ALICIA HADISAPUTRA" userId="S::18858284@students.ltu.edu.au::c7f74bda-7981-4935-9a11-af65f3ab8d67" providerId="AD" clId="Web-{A65BBF1E-3723-4716-BB2C-2788336A3DAE}" dt="2020-08-12T12:42:33.552" v="554" actId="1076"/>
          <ac:picMkLst>
            <pc:docMk/>
            <pc:sldMk cId="2856182807" sldId="264"/>
            <ac:picMk id="7" creationId="{FB229C82-4139-4484-9740-D325504061C6}"/>
          </ac:picMkLst>
        </pc:picChg>
        <pc:picChg chg="add mod">
          <ac:chgData name="MARGARETA ALICIA HADISAPUTRA" userId="S::18858284@students.ltu.edu.au::c7f74bda-7981-4935-9a11-af65f3ab8d67" providerId="AD" clId="Web-{A65BBF1E-3723-4716-BB2C-2788336A3DAE}" dt="2020-08-12T12:46:56.333" v="560" actId="1076"/>
          <ac:picMkLst>
            <pc:docMk/>
            <pc:sldMk cId="2856182807" sldId="264"/>
            <ac:picMk id="8" creationId="{C97BDAF9-D054-46A5-BDD0-22366BE7561F}"/>
          </ac:picMkLst>
        </pc:picChg>
        <pc:picChg chg="add del mod">
          <ac:chgData name="MARGARETA ALICIA HADISAPUTRA" userId="S::18858284@students.ltu.edu.au::c7f74bda-7981-4935-9a11-af65f3ab8d67" providerId="AD" clId="Web-{A65BBF1E-3723-4716-BB2C-2788336A3DAE}" dt="2020-08-12T12:46:56.755" v="568"/>
          <ac:picMkLst>
            <pc:docMk/>
            <pc:sldMk cId="2856182807" sldId="264"/>
            <ac:picMk id="9" creationId="{677351DD-72EB-4253-BE77-2049CAE44E29}"/>
          </ac:picMkLst>
        </pc:picChg>
      </pc:sldChg>
      <pc:sldChg chg="addSp delSp modSp new mod setBg">
        <pc:chgData name="MARGARETA ALICIA HADISAPUTRA" userId="S::18858284@students.ltu.edu.au::c7f74bda-7981-4935-9a11-af65f3ab8d67" providerId="AD" clId="Web-{A65BBF1E-3723-4716-BB2C-2788336A3DAE}" dt="2020-08-12T12:19:57.330" v="442" actId="20577"/>
        <pc:sldMkLst>
          <pc:docMk/>
          <pc:sldMk cId="1407384261" sldId="265"/>
        </pc:sldMkLst>
        <pc:spChg chg="mod">
          <ac:chgData name="MARGARETA ALICIA HADISAPUTRA" userId="S::18858284@students.ltu.edu.au::c7f74bda-7981-4935-9a11-af65f3ab8d67" providerId="AD" clId="Web-{A65BBF1E-3723-4716-BB2C-2788336A3DAE}" dt="2020-08-12T12:19:57.330" v="442" actId="20577"/>
          <ac:spMkLst>
            <pc:docMk/>
            <pc:sldMk cId="1407384261" sldId="265"/>
            <ac:spMk id="2" creationId="{DA196ABF-251F-4AFB-ACF4-70898AA89515}"/>
          </ac:spMkLst>
        </pc:spChg>
        <pc:spChg chg="del">
          <ac:chgData name="MARGARETA ALICIA HADISAPUTRA" userId="S::18858284@students.ltu.edu.au::c7f74bda-7981-4935-9a11-af65f3ab8d67" providerId="AD" clId="Web-{A65BBF1E-3723-4716-BB2C-2788336A3DAE}" dt="2020-08-12T12:17:56.283" v="433"/>
          <ac:spMkLst>
            <pc:docMk/>
            <pc:sldMk cId="1407384261" sldId="265"/>
            <ac:spMk id="3" creationId="{C0B32039-46AB-445E-8F0D-FF173B92A1AE}"/>
          </ac:spMkLst>
        </pc:spChg>
        <pc:picChg chg="add mod ord">
          <ac:chgData name="MARGARETA ALICIA HADISAPUTRA" userId="S::18858284@students.ltu.edu.au::c7f74bda-7981-4935-9a11-af65f3ab8d67" providerId="AD" clId="Web-{A65BBF1E-3723-4716-BB2C-2788336A3DAE}" dt="2020-08-12T12:18:01.190" v="435"/>
          <ac:picMkLst>
            <pc:docMk/>
            <pc:sldMk cId="1407384261" sldId="265"/>
            <ac:picMk id="4" creationId="{8E765668-42C3-4237-8FA5-666E924C6AF3}"/>
          </ac:picMkLst>
        </pc:picChg>
      </pc:sldChg>
      <pc:sldChg chg="addSp delSp modSp new">
        <pc:chgData name="MARGARETA ALICIA HADISAPUTRA" userId="S::18858284@students.ltu.edu.au::c7f74bda-7981-4935-9a11-af65f3ab8d67" providerId="AD" clId="Web-{A65BBF1E-3723-4716-BB2C-2788336A3DAE}" dt="2020-08-12T12:20:18.721" v="461" actId="1076"/>
        <pc:sldMkLst>
          <pc:docMk/>
          <pc:sldMk cId="1018934354" sldId="266"/>
        </pc:sldMkLst>
        <pc:spChg chg="mod">
          <ac:chgData name="MARGARETA ALICIA HADISAPUTRA" userId="S::18858284@students.ltu.edu.au::c7f74bda-7981-4935-9a11-af65f3ab8d67" providerId="AD" clId="Web-{A65BBF1E-3723-4716-BB2C-2788336A3DAE}" dt="2020-08-12T12:20:06.331" v="454" actId="20577"/>
          <ac:spMkLst>
            <pc:docMk/>
            <pc:sldMk cId="1018934354" sldId="266"/>
            <ac:spMk id="2" creationId="{537076A4-147E-4AC3-954F-B1192A10810F}"/>
          </ac:spMkLst>
        </pc:spChg>
        <pc:spChg chg="del">
          <ac:chgData name="MARGARETA ALICIA HADISAPUTRA" userId="S::18858284@students.ltu.edu.au::c7f74bda-7981-4935-9a11-af65f3ab8d67" providerId="AD" clId="Web-{A65BBF1E-3723-4716-BB2C-2788336A3DAE}" dt="2020-08-12T12:20:11.799" v="457"/>
          <ac:spMkLst>
            <pc:docMk/>
            <pc:sldMk cId="1018934354" sldId="266"/>
            <ac:spMk id="3" creationId="{3ABDDA6C-EDC6-4B82-AF17-7194C78E2D3E}"/>
          </ac:spMkLst>
        </pc:spChg>
        <pc:picChg chg="add mod ord">
          <ac:chgData name="MARGARETA ALICIA HADISAPUTRA" userId="S::18858284@students.ltu.edu.au::c7f74bda-7981-4935-9a11-af65f3ab8d67" providerId="AD" clId="Web-{A65BBF1E-3723-4716-BB2C-2788336A3DAE}" dt="2020-08-12T12:20:18.721" v="461" actId="1076"/>
          <ac:picMkLst>
            <pc:docMk/>
            <pc:sldMk cId="1018934354" sldId="266"/>
            <ac:picMk id="4" creationId="{0EFC2A7F-35A7-4A8C-9B68-63F93F12345F}"/>
          </ac:picMkLst>
        </pc:picChg>
      </pc:sldChg>
      <pc:sldChg chg="addSp delSp modSp add replId">
        <pc:chgData name="MARGARETA ALICIA HADISAPUTRA" userId="S::18858284@students.ltu.edu.au::c7f74bda-7981-4935-9a11-af65f3ab8d67" providerId="AD" clId="Web-{A65BBF1E-3723-4716-BB2C-2788336A3DAE}" dt="2020-08-12T12:47:00.271" v="577" actId="20577"/>
        <pc:sldMkLst>
          <pc:docMk/>
          <pc:sldMk cId="233021334" sldId="267"/>
        </pc:sldMkLst>
        <pc:spChg chg="mod">
          <ac:chgData name="MARGARETA ALICIA HADISAPUTRA" userId="S::18858284@students.ltu.edu.au::c7f74bda-7981-4935-9a11-af65f3ab8d67" providerId="AD" clId="Web-{A65BBF1E-3723-4716-BB2C-2788336A3DAE}" dt="2020-08-12T12:47:00.271" v="577" actId="20577"/>
          <ac:spMkLst>
            <pc:docMk/>
            <pc:sldMk cId="233021334" sldId="267"/>
            <ac:spMk id="2" creationId="{39FE2D07-83CD-4BBE-8536-1982A6BB40F9}"/>
          </ac:spMkLst>
        </pc:spChg>
        <pc:picChg chg="add del mod">
          <ac:chgData name="MARGARETA ALICIA HADISAPUTRA" userId="S::18858284@students.ltu.edu.au::c7f74bda-7981-4935-9a11-af65f3ab8d67" providerId="AD" clId="Web-{A65BBF1E-3723-4716-BB2C-2788336A3DAE}" dt="2020-08-12T12:46:59.490" v="575"/>
          <ac:picMkLst>
            <pc:docMk/>
            <pc:sldMk cId="233021334" sldId="267"/>
            <ac:picMk id="3" creationId="{81B3014D-6453-4CAD-860A-26E288575EBA}"/>
          </ac:picMkLst>
        </pc:picChg>
        <pc:picChg chg="mod">
          <ac:chgData name="MARGARETA ALICIA HADISAPUTRA" userId="S::18858284@students.ltu.edu.au::c7f74bda-7981-4935-9a11-af65f3ab8d67" providerId="AD" clId="Web-{A65BBF1E-3723-4716-BB2C-2788336A3DAE}" dt="2020-08-12T12:47:00.240" v="576" actId="1076"/>
          <ac:picMkLst>
            <pc:docMk/>
            <pc:sldMk cId="233021334" sldId="267"/>
            <ac:picMk id="4" creationId="{AA7F3637-F5B8-442B-B41F-FD103E6ADE48}"/>
          </ac:picMkLst>
        </pc:picChg>
        <pc:picChg chg="add mod">
          <ac:chgData name="MARGARETA ALICIA HADISAPUTRA" userId="S::18858284@students.ltu.edu.au::c7f74bda-7981-4935-9a11-af65f3ab8d67" providerId="AD" clId="Web-{A65BBF1E-3723-4716-BB2C-2788336A3DAE}" dt="2020-08-12T12:46:59.458" v="574" actId="14100"/>
          <ac:picMkLst>
            <pc:docMk/>
            <pc:sldMk cId="233021334" sldId="267"/>
            <ac:picMk id="5" creationId="{2777247C-2700-43B5-A6D0-2AEE6A7E434E}"/>
          </ac:picMkLst>
        </pc:picChg>
      </pc:sldChg>
      <pc:sldChg chg="add del replId">
        <pc:chgData name="MARGARETA ALICIA HADISAPUTRA" userId="S::18858284@students.ltu.edu.au::c7f74bda-7981-4935-9a11-af65f3ab8d67" providerId="AD" clId="Web-{A65BBF1E-3723-4716-BB2C-2788336A3DAE}" dt="2020-08-12T12:22:50.612" v="487"/>
        <pc:sldMkLst>
          <pc:docMk/>
          <pc:sldMk cId="542113142" sldId="267"/>
        </pc:sldMkLst>
      </pc:sldChg>
      <pc:sldChg chg="add">
        <pc:chgData name="MARGARETA ALICIA HADISAPUTRA" userId="S::18858284@students.ltu.edu.au::c7f74bda-7981-4935-9a11-af65f3ab8d67" providerId="AD" clId="Web-{A65BBF1E-3723-4716-BB2C-2788336A3DAE}" dt="2020-08-12T12:54:43.212" v="580"/>
        <pc:sldMkLst>
          <pc:docMk/>
          <pc:sldMk cId="2644348026" sldId="268"/>
        </pc:sldMkLst>
      </pc:sldChg>
      <pc:sldMasterChg chg="add addSldLayout">
        <pc:chgData name="MARGARETA ALICIA HADISAPUTRA" userId="S::18858284@students.ltu.edu.au::c7f74bda-7981-4935-9a11-af65f3ab8d67" providerId="AD" clId="Web-{A65BBF1E-3723-4716-BB2C-2788336A3DAE}" dt="2020-08-12T12:07:49.795" v="278"/>
        <pc:sldMasterMkLst>
          <pc:docMk/>
          <pc:sldMasterMk cId="622413957" sldId="2147483774"/>
        </pc:sldMasterMkLst>
        <pc:sldLayoutChg chg="add">
          <pc:chgData name="MARGARETA ALICIA HADISAPUTRA" userId="S::18858284@students.ltu.edu.au::c7f74bda-7981-4935-9a11-af65f3ab8d67" providerId="AD" clId="Web-{A65BBF1E-3723-4716-BB2C-2788336A3DAE}" dt="2020-08-12T12:07:49.795" v="278"/>
          <pc:sldLayoutMkLst>
            <pc:docMk/>
            <pc:sldMasterMk cId="622413957" sldId="2147483774"/>
            <pc:sldLayoutMk cId="2423540514" sldId="2147483775"/>
          </pc:sldLayoutMkLst>
        </pc:sldLayoutChg>
        <pc:sldLayoutChg chg="add">
          <pc:chgData name="MARGARETA ALICIA HADISAPUTRA" userId="S::18858284@students.ltu.edu.au::c7f74bda-7981-4935-9a11-af65f3ab8d67" providerId="AD" clId="Web-{A65BBF1E-3723-4716-BB2C-2788336A3DAE}" dt="2020-08-12T12:07:49.795" v="278"/>
          <pc:sldLayoutMkLst>
            <pc:docMk/>
            <pc:sldMasterMk cId="622413957" sldId="2147483774"/>
            <pc:sldLayoutMk cId="642617718" sldId="2147483776"/>
          </pc:sldLayoutMkLst>
        </pc:sldLayoutChg>
        <pc:sldLayoutChg chg="add">
          <pc:chgData name="MARGARETA ALICIA HADISAPUTRA" userId="S::18858284@students.ltu.edu.au::c7f74bda-7981-4935-9a11-af65f3ab8d67" providerId="AD" clId="Web-{A65BBF1E-3723-4716-BB2C-2788336A3DAE}" dt="2020-08-12T12:07:49.795" v="278"/>
          <pc:sldLayoutMkLst>
            <pc:docMk/>
            <pc:sldMasterMk cId="622413957" sldId="2147483774"/>
            <pc:sldLayoutMk cId="385730114" sldId="2147483777"/>
          </pc:sldLayoutMkLst>
        </pc:sldLayoutChg>
        <pc:sldLayoutChg chg="add">
          <pc:chgData name="MARGARETA ALICIA HADISAPUTRA" userId="S::18858284@students.ltu.edu.au::c7f74bda-7981-4935-9a11-af65f3ab8d67" providerId="AD" clId="Web-{A65BBF1E-3723-4716-BB2C-2788336A3DAE}" dt="2020-08-12T12:07:49.795" v="278"/>
          <pc:sldLayoutMkLst>
            <pc:docMk/>
            <pc:sldMasterMk cId="622413957" sldId="2147483774"/>
            <pc:sldLayoutMk cId="300606997" sldId="2147483778"/>
          </pc:sldLayoutMkLst>
        </pc:sldLayoutChg>
        <pc:sldLayoutChg chg="add">
          <pc:chgData name="MARGARETA ALICIA HADISAPUTRA" userId="S::18858284@students.ltu.edu.au::c7f74bda-7981-4935-9a11-af65f3ab8d67" providerId="AD" clId="Web-{A65BBF1E-3723-4716-BB2C-2788336A3DAE}" dt="2020-08-12T12:07:49.795" v="278"/>
          <pc:sldLayoutMkLst>
            <pc:docMk/>
            <pc:sldMasterMk cId="622413957" sldId="2147483774"/>
            <pc:sldLayoutMk cId="531461668" sldId="2147483779"/>
          </pc:sldLayoutMkLst>
        </pc:sldLayoutChg>
        <pc:sldLayoutChg chg="add">
          <pc:chgData name="MARGARETA ALICIA HADISAPUTRA" userId="S::18858284@students.ltu.edu.au::c7f74bda-7981-4935-9a11-af65f3ab8d67" providerId="AD" clId="Web-{A65BBF1E-3723-4716-BB2C-2788336A3DAE}" dt="2020-08-12T12:07:49.795" v="278"/>
          <pc:sldLayoutMkLst>
            <pc:docMk/>
            <pc:sldMasterMk cId="622413957" sldId="2147483774"/>
            <pc:sldLayoutMk cId="3514689992" sldId="2147483780"/>
          </pc:sldLayoutMkLst>
        </pc:sldLayoutChg>
        <pc:sldLayoutChg chg="add">
          <pc:chgData name="MARGARETA ALICIA HADISAPUTRA" userId="S::18858284@students.ltu.edu.au::c7f74bda-7981-4935-9a11-af65f3ab8d67" providerId="AD" clId="Web-{A65BBF1E-3723-4716-BB2C-2788336A3DAE}" dt="2020-08-12T12:07:49.795" v="278"/>
          <pc:sldLayoutMkLst>
            <pc:docMk/>
            <pc:sldMasterMk cId="622413957" sldId="2147483774"/>
            <pc:sldLayoutMk cId="1049533349" sldId="2147483781"/>
          </pc:sldLayoutMkLst>
        </pc:sldLayoutChg>
        <pc:sldLayoutChg chg="add">
          <pc:chgData name="MARGARETA ALICIA HADISAPUTRA" userId="S::18858284@students.ltu.edu.au::c7f74bda-7981-4935-9a11-af65f3ab8d67" providerId="AD" clId="Web-{A65BBF1E-3723-4716-BB2C-2788336A3DAE}" dt="2020-08-12T12:07:49.795" v="278"/>
          <pc:sldLayoutMkLst>
            <pc:docMk/>
            <pc:sldMasterMk cId="622413957" sldId="2147483774"/>
            <pc:sldLayoutMk cId="2561575238" sldId="2147483782"/>
          </pc:sldLayoutMkLst>
        </pc:sldLayoutChg>
        <pc:sldLayoutChg chg="add">
          <pc:chgData name="MARGARETA ALICIA HADISAPUTRA" userId="S::18858284@students.ltu.edu.au::c7f74bda-7981-4935-9a11-af65f3ab8d67" providerId="AD" clId="Web-{A65BBF1E-3723-4716-BB2C-2788336A3DAE}" dt="2020-08-12T12:07:49.795" v="278"/>
          <pc:sldLayoutMkLst>
            <pc:docMk/>
            <pc:sldMasterMk cId="622413957" sldId="2147483774"/>
            <pc:sldLayoutMk cId="1495721383" sldId="2147483783"/>
          </pc:sldLayoutMkLst>
        </pc:sldLayoutChg>
        <pc:sldLayoutChg chg="add">
          <pc:chgData name="MARGARETA ALICIA HADISAPUTRA" userId="S::18858284@students.ltu.edu.au::c7f74bda-7981-4935-9a11-af65f3ab8d67" providerId="AD" clId="Web-{A65BBF1E-3723-4716-BB2C-2788336A3DAE}" dt="2020-08-12T12:07:49.795" v="278"/>
          <pc:sldLayoutMkLst>
            <pc:docMk/>
            <pc:sldMasterMk cId="622413957" sldId="2147483774"/>
            <pc:sldLayoutMk cId="723666883" sldId="2147483784"/>
          </pc:sldLayoutMkLst>
        </pc:sldLayoutChg>
        <pc:sldLayoutChg chg="add">
          <pc:chgData name="MARGARETA ALICIA HADISAPUTRA" userId="S::18858284@students.ltu.edu.au::c7f74bda-7981-4935-9a11-af65f3ab8d67" providerId="AD" clId="Web-{A65BBF1E-3723-4716-BB2C-2788336A3DAE}" dt="2020-08-12T12:07:49.795" v="278"/>
          <pc:sldLayoutMkLst>
            <pc:docMk/>
            <pc:sldMasterMk cId="622413957" sldId="2147483774"/>
            <pc:sldLayoutMk cId="330559693" sldId="2147483785"/>
          </pc:sldLayoutMkLst>
        </pc:sldLayoutChg>
      </pc:sldMaster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3B15DF-80C9-4338-A3C2-08CC8963F313}"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2329334-782C-4F74-B3A6-6E7FCC9776AB}">
      <dgm:prSet/>
      <dgm:spPr/>
      <dgm:t>
        <a:bodyPr/>
        <a:lstStyle/>
        <a:p>
          <a:pPr rtl="0">
            <a:defRPr b="1"/>
          </a:pPr>
          <a:r>
            <a:rPr lang="en-US"/>
            <a:t>Project Overview</a:t>
          </a:r>
          <a:r>
            <a:rPr lang="en-US">
              <a:latin typeface="Calibri Light" panose="020F0302020204030204"/>
            </a:rPr>
            <a:t> &amp;</a:t>
          </a:r>
          <a:r>
            <a:rPr lang="en-US" b="1" i="0" u="none" strike="noStrike" cap="none" baseline="0" noProof="0">
              <a:latin typeface="Calibri Light"/>
              <a:cs typeface="Calibri Light"/>
            </a:rPr>
            <a:t> Sprint</a:t>
          </a:r>
          <a:r>
            <a:rPr lang="en-US">
              <a:latin typeface="Calibri Light" panose="020F0302020204030204"/>
            </a:rPr>
            <a:t> </a:t>
          </a:r>
          <a:r>
            <a:rPr lang="en-US" b="1" i="0" u="none" strike="noStrike" cap="none" baseline="0" noProof="0">
              <a:latin typeface="Calibri Light"/>
              <a:cs typeface="Calibri Light"/>
            </a:rPr>
            <a:t>Implementation</a:t>
          </a:r>
          <a:endParaRPr lang="en-US"/>
        </a:p>
      </dgm:t>
    </dgm:pt>
    <dgm:pt modelId="{25CDB60F-B373-4ECC-A45C-C37767968405}" type="parTrans" cxnId="{119939F7-CE2A-46D5-B53A-9B9F0C519B21}">
      <dgm:prSet/>
      <dgm:spPr/>
      <dgm:t>
        <a:bodyPr/>
        <a:lstStyle/>
        <a:p>
          <a:endParaRPr lang="en-US"/>
        </a:p>
      </dgm:t>
    </dgm:pt>
    <dgm:pt modelId="{DBB9A852-BB98-428D-B34B-612D347C6D6A}" type="sibTrans" cxnId="{119939F7-CE2A-46D5-B53A-9B9F0C519B21}">
      <dgm:prSet/>
      <dgm:spPr/>
      <dgm:t>
        <a:bodyPr/>
        <a:lstStyle/>
        <a:p>
          <a:endParaRPr lang="en-US"/>
        </a:p>
      </dgm:t>
    </dgm:pt>
    <dgm:pt modelId="{34D026C2-28CD-44A4-B506-AFFF6FFC0833}">
      <dgm:prSet phldr="0"/>
      <dgm:spPr/>
      <dgm:t>
        <a:bodyPr/>
        <a:lstStyle/>
        <a:p>
          <a:pPr rtl="0"/>
          <a:r>
            <a:rPr lang="en-US">
              <a:latin typeface="Calibri Light" panose="020F0302020204030204"/>
            </a:rPr>
            <a:t>EPIC &amp; User Stories</a:t>
          </a:r>
          <a:endParaRPr lang="en-US"/>
        </a:p>
      </dgm:t>
    </dgm:pt>
    <dgm:pt modelId="{AB81D1B3-8A3F-4182-A76A-E76DA3ECBE90}" type="parTrans" cxnId="{DE304747-AFDD-405A-AD84-F877F197C32B}">
      <dgm:prSet/>
      <dgm:spPr/>
      <dgm:t>
        <a:bodyPr/>
        <a:lstStyle/>
        <a:p>
          <a:endParaRPr lang="en-US"/>
        </a:p>
      </dgm:t>
    </dgm:pt>
    <dgm:pt modelId="{D6AFBEF2-341B-4BB2-BB12-E225D7BA904C}" type="sibTrans" cxnId="{DE304747-AFDD-405A-AD84-F877F197C32B}">
      <dgm:prSet/>
      <dgm:spPr/>
      <dgm:t>
        <a:bodyPr/>
        <a:lstStyle/>
        <a:p>
          <a:endParaRPr lang="en-US"/>
        </a:p>
      </dgm:t>
    </dgm:pt>
    <dgm:pt modelId="{5B8F449C-13E0-47A3-9183-AA059CA767F0}">
      <dgm:prSet/>
      <dgm:spPr/>
      <dgm:t>
        <a:bodyPr/>
        <a:lstStyle/>
        <a:p>
          <a:pPr rtl="0">
            <a:defRPr b="1"/>
          </a:pPr>
          <a:r>
            <a:rPr lang="en-US"/>
            <a:t>Project Solution</a:t>
          </a:r>
          <a:r>
            <a:rPr lang="en-US">
              <a:latin typeface="Calibri Light" panose="020F0302020204030204"/>
            </a:rPr>
            <a:t> (demo)</a:t>
          </a:r>
        </a:p>
      </dgm:t>
    </dgm:pt>
    <dgm:pt modelId="{46A0FD69-0205-4A6A-A90E-DCFFA3693DA6}" type="parTrans" cxnId="{8AD21FFA-AD38-447F-8AB9-0C693D1523E8}">
      <dgm:prSet/>
      <dgm:spPr/>
      <dgm:t>
        <a:bodyPr/>
        <a:lstStyle/>
        <a:p>
          <a:endParaRPr lang="en-US"/>
        </a:p>
      </dgm:t>
    </dgm:pt>
    <dgm:pt modelId="{AB4CC452-0B22-4813-96D1-7EA2C101B7AE}" type="sibTrans" cxnId="{8AD21FFA-AD38-447F-8AB9-0C693D1523E8}">
      <dgm:prSet/>
      <dgm:spPr/>
      <dgm:t>
        <a:bodyPr/>
        <a:lstStyle/>
        <a:p>
          <a:endParaRPr lang="en-US"/>
        </a:p>
      </dgm:t>
    </dgm:pt>
    <dgm:pt modelId="{E344230C-B794-497B-ABCA-2DB500DC522D}">
      <dgm:prSet phldr="0"/>
      <dgm:spPr/>
      <dgm:t>
        <a:bodyPr/>
        <a:lstStyle/>
        <a:p>
          <a:r>
            <a:rPr lang="en-US" b="0">
              <a:latin typeface="Calibri Light" panose="020F0302020204030204"/>
            </a:rPr>
            <a:t>Project Summary (Requirement &amp; Constraints)</a:t>
          </a:r>
        </a:p>
      </dgm:t>
    </dgm:pt>
    <dgm:pt modelId="{7AEC941E-79E0-4006-9031-337359E26DFD}" type="parTrans" cxnId="{D9D45D7F-A093-41C8-839E-9F4BA88C09B2}">
      <dgm:prSet/>
      <dgm:spPr/>
    </dgm:pt>
    <dgm:pt modelId="{F54E559C-E176-4500-B182-8EEE17FCFEA4}" type="sibTrans" cxnId="{D9D45D7F-A093-41C8-839E-9F4BA88C09B2}">
      <dgm:prSet/>
      <dgm:spPr/>
    </dgm:pt>
    <dgm:pt modelId="{1F2931C0-0077-4711-AEF8-76216939667A}">
      <dgm:prSet phldr="0"/>
      <dgm:spPr/>
      <dgm:t>
        <a:bodyPr/>
        <a:lstStyle/>
        <a:p>
          <a:pPr rtl="0">
            <a:defRPr b="1"/>
          </a:pPr>
          <a:r>
            <a:rPr lang="en-US" b="0">
              <a:latin typeface="Calibri Light" panose="020F0302020204030204"/>
            </a:rPr>
            <a:t>Testing &amp; Upcoming Sprints</a:t>
          </a:r>
          <a:endParaRPr lang="en-US" b="0"/>
        </a:p>
      </dgm:t>
    </dgm:pt>
    <dgm:pt modelId="{800566B9-2149-49B2-A587-B1B2795425AA}" type="parTrans" cxnId="{82C88824-BF80-4601-98BC-4D7481261765}">
      <dgm:prSet/>
      <dgm:spPr/>
    </dgm:pt>
    <dgm:pt modelId="{45371A8A-3B35-4E1C-A9A3-00CA79320B79}" type="sibTrans" cxnId="{82C88824-BF80-4601-98BC-4D7481261765}">
      <dgm:prSet/>
      <dgm:spPr/>
    </dgm:pt>
    <dgm:pt modelId="{FBAC1A25-0CA3-4624-BEC3-F445688B1842}">
      <dgm:prSet phldr="0"/>
      <dgm:spPr/>
      <dgm:t>
        <a:bodyPr/>
        <a:lstStyle/>
        <a:p>
          <a:pPr rtl="0"/>
          <a:r>
            <a:rPr lang="en-US">
              <a:latin typeface="Calibri Light" panose="020F0302020204030204"/>
            </a:rPr>
            <a:t>Usability</a:t>
          </a:r>
        </a:p>
      </dgm:t>
    </dgm:pt>
    <dgm:pt modelId="{97230203-8879-4498-A60D-D6BCCA4AECC2}" type="parTrans" cxnId="{4891C87D-2B3F-4DEC-83C7-253BC888457B}">
      <dgm:prSet/>
      <dgm:spPr/>
    </dgm:pt>
    <dgm:pt modelId="{41108B35-2FC7-484F-B70C-9CB5338A7FBC}" type="sibTrans" cxnId="{4891C87D-2B3F-4DEC-83C7-253BC888457B}">
      <dgm:prSet/>
      <dgm:spPr/>
    </dgm:pt>
    <dgm:pt modelId="{E95FB76B-BDE7-4DE3-A7A1-E4580A6218A9}">
      <dgm:prSet phldr="0"/>
      <dgm:spPr/>
      <dgm:t>
        <a:bodyPr/>
        <a:lstStyle/>
        <a:p>
          <a:pPr rtl="0"/>
          <a:r>
            <a:rPr lang="en-US" b="0">
              <a:latin typeface="Calibri Light" panose="020F0302020204030204"/>
            </a:rPr>
            <a:t>Burndown</a:t>
          </a:r>
          <a:r>
            <a:rPr lang="en-US" b="0"/>
            <a:t> chart</a:t>
          </a:r>
          <a:r>
            <a:rPr lang="en-US" b="0">
              <a:latin typeface="Calibri Light" panose="020F0302020204030204"/>
            </a:rPr>
            <a:t> (Improvements)</a:t>
          </a:r>
          <a:endParaRPr lang="en-US" b="0"/>
        </a:p>
      </dgm:t>
    </dgm:pt>
    <dgm:pt modelId="{7E60A34E-7EE7-4860-8411-0AD13611E222}" type="parTrans" cxnId="{DDE87389-5A4D-4303-BDD5-41A92EA61BA7}">
      <dgm:prSet/>
      <dgm:spPr/>
    </dgm:pt>
    <dgm:pt modelId="{A1258DA1-1684-40C0-9C38-2114439FEA6D}" type="sibTrans" cxnId="{DDE87389-5A4D-4303-BDD5-41A92EA61BA7}">
      <dgm:prSet/>
      <dgm:spPr/>
    </dgm:pt>
    <dgm:pt modelId="{4B33874B-3AB0-40D4-BD66-300A9DBEBD65}">
      <dgm:prSet phldr="0"/>
      <dgm:spPr/>
      <dgm:t>
        <a:bodyPr/>
        <a:lstStyle/>
        <a:p>
          <a:pPr rtl="0">
            <a:defRPr b="1"/>
          </a:pPr>
          <a:r>
            <a:rPr lang="en-US" b="1">
              <a:latin typeface="Calibri Light" panose="020F0302020204030204"/>
            </a:rPr>
            <a:t>Sensor </a:t>
          </a:r>
        </a:p>
      </dgm:t>
    </dgm:pt>
    <dgm:pt modelId="{C66C7EAB-7E9C-4C1D-90B5-97A42719F3FA}" type="parTrans" cxnId="{E9832FB4-7369-4F2A-A7DC-3AEC2B3F65EA}">
      <dgm:prSet/>
      <dgm:spPr/>
    </dgm:pt>
    <dgm:pt modelId="{8614CF99-F4A8-4259-B093-17327A6ACDAF}" type="sibTrans" cxnId="{E9832FB4-7369-4F2A-A7DC-3AEC2B3F65EA}">
      <dgm:prSet/>
      <dgm:spPr/>
    </dgm:pt>
    <dgm:pt modelId="{E5C90496-D5BB-4F53-A093-8AC720B00EBD}">
      <dgm:prSet phldr="0"/>
      <dgm:spPr/>
      <dgm:t>
        <a:bodyPr/>
        <a:lstStyle/>
        <a:p>
          <a:pPr rtl="0">
            <a:defRPr b="1"/>
          </a:pPr>
          <a:r>
            <a:rPr lang="en-US" b="1">
              <a:latin typeface="Calibri Light" panose="020F0302020204030204"/>
            </a:rPr>
            <a:t>Raspberry Pi</a:t>
          </a:r>
        </a:p>
      </dgm:t>
    </dgm:pt>
    <dgm:pt modelId="{08D96EAE-A4AF-4826-8982-A1CF466CC27A}" type="parTrans" cxnId="{2CA5CADD-ED68-45DE-B88D-4EF54A5A01F7}">
      <dgm:prSet/>
      <dgm:spPr/>
    </dgm:pt>
    <dgm:pt modelId="{0291EDB0-6FC1-41A8-A51B-A648B96CA066}" type="sibTrans" cxnId="{2CA5CADD-ED68-45DE-B88D-4EF54A5A01F7}">
      <dgm:prSet/>
      <dgm:spPr/>
    </dgm:pt>
    <dgm:pt modelId="{5068DE18-D60D-4C78-819B-CD3E01C87505}">
      <dgm:prSet phldr="0"/>
      <dgm:spPr/>
      <dgm:t>
        <a:bodyPr/>
        <a:lstStyle/>
        <a:p>
          <a:pPr rtl="0">
            <a:defRPr b="1"/>
          </a:pPr>
          <a:r>
            <a:rPr lang="en-US" b="1">
              <a:latin typeface="Calibri Light" panose="020F0302020204030204"/>
            </a:rPr>
            <a:t>UI Dashboard</a:t>
          </a:r>
        </a:p>
      </dgm:t>
    </dgm:pt>
    <dgm:pt modelId="{27676E8D-BE01-48A8-B611-D39C1BA7C521}" type="parTrans" cxnId="{25CFDE19-A8CA-41B9-A676-5D99EB471580}">
      <dgm:prSet/>
      <dgm:spPr/>
    </dgm:pt>
    <dgm:pt modelId="{9137378E-5A80-46D0-88B3-2E562B32043D}" type="sibTrans" cxnId="{25CFDE19-A8CA-41B9-A676-5D99EB471580}">
      <dgm:prSet/>
      <dgm:spPr/>
    </dgm:pt>
    <dgm:pt modelId="{3AC65CF5-1A61-4C68-A412-A7C048BCD755}">
      <dgm:prSet phldr="0"/>
      <dgm:spPr/>
      <dgm:t>
        <a:bodyPr/>
        <a:lstStyle/>
        <a:p>
          <a:pPr rtl="0"/>
          <a:r>
            <a:rPr lang="en-US">
              <a:latin typeface="Calibri Light" panose="020F0302020204030204"/>
            </a:rPr>
            <a:t>Q &amp; A</a:t>
          </a:r>
        </a:p>
      </dgm:t>
    </dgm:pt>
    <dgm:pt modelId="{DC225527-7252-481E-8222-10877E498DA5}" type="parTrans" cxnId="{9B483FF5-E757-47B7-BB88-83D34DC9E6D2}">
      <dgm:prSet/>
      <dgm:spPr/>
    </dgm:pt>
    <dgm:pt modelId="{5B7E4AD4-0B9B-4DE4-A30F-69F16CFB0EC3}" type="sibTrans" cxnId="{9B483FF5-E757-47B7-BB88-83D34DC9E6D2}">
      <dgm:prSet/>
      <dgm:spPr/>
    </dgm:pt>
    <dgm:pt modelId="{600564F3-E0B1-41A7-B77C-E0D7D169D213}">
      <dgm:prSet phldr="0"/>
      <dgm:spPr/>
      <dgm:t>
        <a:bodyPr/>
        <a:lstStyle/>
        <a:p>
          <a:pPr rtl="0">
            <a:defRPr b="1"/>
          </a:pPr>
          <a:r>
            <a:rPr lang="en-US" b="1">
              <a:latin typeface="Calibri Light" panose="020F0302020204030204"/>
            </a:rPr>
            <a:t>System Overview</a:t>
          </a:r>
        </a:p>
      </dgm:t>
    </dgm:pt>
    <dgm:pt modelId="{B2C1F8B7-AEA5-49DE-8845-4A985732259C}" type="parTrans" cxnId="{D6245CA2-510D-4ED7-9E08-AE974DC02F9A}">
      <dgm:prSet/>
      <dgm:spPr/>
    </dgm:pt>
    <dgm:pt modelId="{CA2D3633-1B83-433B-97B7-393279ED9DDA}" type="sibTrans" cxnId="{D6245CA2-510D-4ED7-9E08-AE974DC02F9A}">
      <dgm:prSet/>
      <dgm:spPr/>
    </dgm:pt>
    <dgm:pt modelId="{ED7E0082-5B64-461B-B33C-DA32633587B5}">
      <dgm:prSet phldr="0"/>
      <dgm:spPr/>
      <dgm:t>
        <a:bodyPr/>
        <a:lstStyle/>
        <a:p>
          <a:pPr>
            <a:defRPr b="1"/>
          </a:pPr>
          <a:r>
            <a:rPr lang="en-US" b="0">
              <a:latin typeface="Calibri Light" panose="020F0302020204030204"/>
            </a:rPr>
            <a:t>Tools</a:t>
          </a:r>
        </a:p>
      </dgm:t>
    </dgm:pt>
    <dgm:pt modelId="{2980FFE8-98B5-4214-9747-DAC9D7D132F0}" type="parTrans" cxnId="{2B7D4296-692C-4EB7-9FF4-CF6C01BF756A}">
      <dgm:prSet/>
      <dgm:spPr/>
    </dgm:pt>
    <dgm:pt modelId="{B21DE1E9-9416-400E-B828-C9FF2BF2E21D}" type="sibTrans" cxnId="{2B7D4296-692C-4EB7-9FF4-CF6C01BF756A}">
      <dgm:prSet/>
      <dgm:spPr/>
    </dgm:pt>
    <dgm:pt modelId="{EB7A444D-BA57-484D-86B1-518D4D0149FA}" type="pres">
      <dgm:prSet presAssocID="{193B15DF-80C9-4338-A3C2-08CC8963F313}" presName="linear" presStyleCnt="0">
        <dgm:presLayoutVars>
          <dgm:dir/>
          <dgm:animLvl val="lvl"/>
          <dgm:resizeHandles val="exact"/>
        </dgm:presLayoutVars>
      </dgm:prSet>
      <dgm:spPr/>
    </dgm:pt>
    <dgm:pt modelId="{871090BE-441E-4A7A-A3DB-2301CEB22BDB}" type="pres">
      <dgm:prSet presAssocID="{F2329334-782C-4F74-B3A6-6E7FCC9776AB}" presName="parentLin" presStyleCnt="0"/>
      <dgm:spPr/>
    </dgm:pt>
    <dgm:pt modelId="{BFB5CF63-0D56-43A3-85F3-DC4089067BA6}" type="pres">
      <dgm:prSet presAssocID="{F2329334-782C-4F74-B3A6-6E7FCC9776AB}" presName="parentLeftMargin" presStyleLbl="node1" presStyleIdx="0" presStyleCnt="4"/>
      <dgm:spPr/>
    </dgm:pt>
    <dgm:pt modelId="{8171CB97-3FCD-47DA-B2AE-E5CF2C25BC12}" type="pres">
      <dgm:prSet presAssocID="{F2329334-782C-4F74-B3A6-6E7FCC9776AB}" presName="parentText" presStyleLbl="node1" presStyleIdx="0" presStyleCnt="4">
        <dgm:presLayoutVars>
          <dgm:chMax val="0"/>
          <dgm:bulletEnabled val="1"/>
        </dgm:presLayoutVars>
      </dgm:prSet>
      <dgm:spPr/>
    </dgm:pt>
    <dgm:pt modelId="{E62CA12D-DD51-4FDC-8352-D59B77F66CC9}" type="pres">
      <dgm:prSet presAssocID="{F2329334-782C-4F74-B3A6-6E7FCC9776AB}" presName="negativeSpace" presStyleCnt="0"/>
      <dgm:spPr/>
    </dgm:pt>
    <dgm:pt modelId="{023EF99E-A0FD-4342-9706-E304A174D3E0}" type="pres">
      <dgm:prSet presAssocID="{F2329334-782C-4F74-B3A6-6E7FCC9776AB}" presName="childText" presStyleLbl="conFgAcc1" presStyleIdx="0" presStyleCnt="4">
        <dgm:presLayoutVars>
          <dgm:bulletEnabled val="1"/>
        </dgm:presLayoutVars>
      </dgm:prSet>
      <dgm:spPr/>
    </dgm:pt>
    <dgm:pt modelId="{43579065-9616-489D-970C-67DEC715DF7C}" type="pres">
      <dgm:prSet presAssocID="{DBB9A852-BB98-428D-B34B-612D347C6D6A}" presName="spaceBetweenRectangles" presStyleCnt="0"/>
      <dgm:spPr/>
    </dgm:pt>
    <dgm:pt modelId="{C0AB98F0-B200-4B93-95BB-DEE362D88F75}" type="pres">
      <dgm:prSet presAssocID="{5B8F449C-13E0-47A3-9183-AA059CA767F0}" presName="parentLin" presStyleCnt="0"/>
      <dgm:spPr/>
    </dgm:pt>
    <dgm:pt modelId="{54B63494-96DF-4118-8DA8-4ADD2FE70041}" type="pres">
      <dgm:prSet presAssocID="{5B8F449C-13E0-47A3-9183-AA059CA767F0}" presName="parentLeftMargin" presStyleLbl="node1" presStyleIdx="0" presStyleCnt="4"/>
      <dgm:spPr/>
    </dgm:pt>
    <dgm:pt modelId="{83A1250C-AE48-4ECD-93B1-6A597D7561C1}" type="pres">
      <dgm:prSet presAssocID="{5B8F449C-13E0-47A3-9183-AA059CA767F0}" presName="parentText" presStyleLbl="node1" presStyleIdx="1" presStyleCnt="4">
        <dgm:presLayoutVars>
          <dgm:chMax val="0"/>
          <dgm:bulletEnabled val="1"/>
        </dgm:presLayoutVars>
      </dgm:prSet>
      <dgm:spPr/>
    </dgm:pt>
    <dgm:pt modelId="{5E4342CD-83CA-4A18-B87D-B7FEF520B4FA}" type="pres">
      <dgm:prSet presAssocID="{5B8F449C-13E0-47A3-9183-AA059CA767F0}" presName="negativeSpace" presStyleCnt="0"/>
      <dgm:spPr/>
    </dgm:pt>
    <dgm:pt modelId="{6F669BAC-7ED1-465C-A5BD-CBEE0B97A4CA}" type="pres">
      <dgm:prSet presAssocID="{5B8F449C-13E0-47A3-9183-AA059CA767F0}" presName="childText" presStyleLbl="conFgAcc1" presStyleIdx="1" presStyleCnt="4">
        <dgm:presLayoutVars>
          <dgm:bulletEnabled val="1"/>
        </dgm:presLayoutVars>
      </dgm:prSet>
      <dgm:spPr/>
    </dgm:pt>
    <dgm:pt modelId="{F7B58273-0A45-4A68-B821-480C0F04C03D}" type="pres">
      <dgm:prSet presAssocID="{AB4CC452-0B22-4813-96D1-7EA2C101B7AE}" presName="spaceBetweenRectangles" presStyleCnt="0"/>
      <dgm:spPr/>
    </dgm:pt>
    <dgm:pt modelId="{830F29AA-9502-46F7-A167-9154D2D61AFC}" type="pres">
      <dgm:prSet presAssocID="{1F2931C0-0077-4711-AEF8-76216939667A}" presName="parentLin" presStyleCnt="0"/>
      <dgm:spPr/>
    </dgm:pt>
    <dgm:pt modelId="{75C67B1D-C1B0-4785-B789-8F54339C65BD}" type="pres">
      <dgm:prSet presAssocID="{1F2931C0-0077-4711-AEF8-76216939667A}" presName="parentLeftMargin" presStyleLbl="node1" presStyleIdx="1" presStyleCnt="4"/>
      <dgm:spPr/>
    </dgm:pt>
    <dgm:pt modelId="{E5E4E2D4-922A-4203-A48B-0719319D2876}" type="pres">
      <dgm:prSet presAssocID="{1F2931C0-0077-4711-AEF8-76216939667A}" presName="parentText" presStyleLbl="node1" presStyleIdx="2" presStyleCnt="4">
        <dgm:presLayoutVars>
          <dgm:chMax val="0"/>
          <dgm:bulletEnabled val="1"/>
        </dgm:presLayoutVars>
      </dgm:prSet>
      <dgm:spPr/>
    </dgm:pt>
    <dgm:pt modelId="{0F69B5A1-646E-42D6-B745-CF22FDA5218B}" type="pres">
      <dgm:prSet presAssocID="{1F2931C0-0077-4711-AEF8-76216939667A}" presName="negativeSpace" presStyleCnt="0"/>
      <dgm:spPr/>
    </dgm:pt>
    <dgm:pt modelId="{43EE72A8-EF04-4B87-8947-882E0F3CA83B}" type="pres">
      <dgm:prSet presAssocID="{1F2931C0-0077-4711-AEF8-76216939667A}" presName="childText" presStyleLbl="conFgAcc1" presStyleIdx="2" presStyleCnt="4">
        <dgm:presLayoutVars>
          <dgm:bulletEnabled val="1"/>
        </dgm:presLayoutVars>
      </dgm:prSet>
      <dgm:spPr/>
    </dgm:pt>
    <dgm:pt modelId="{F9C94ED4-67E9-46A2-AF3D-C12020CABC33}" type="pres">
      <dgm:prSet presAssocID="{45371A8A-3B35-4E1C-A9A3-00CA79320B79}" presName="spaceBetweenRectangles" presStyleCnt="0"/>
      <dgm:spPr/>
    </dgm:pt>
    <dgm:pt modelId="{5EC2B4E2-620D-4019-849B-49D543CF7F03}" type="pres">
      <dgm:prSet presAssocID="{3AC65CF5-1A61-4C68-A412-A7C048BCD755}" presName="parentLin" presStyleCnt="0"/>
      <dgm:spPr/>
    </dgm:pt>
    <dgm:pt modelId="{BE78A1FA-284E-4D2D-B1D2-60D8825E3D36}" type="pres">
      <dgm:prSet presAssocID="{3AC65CF5-1A61-4C68-A412-A7C048BCD755}" presName="parentLeftMargin" presStyleLbl="node1" presStyleIdx="2" presStyleCnt="4"/>
      <dgm:spPr/>
    </dgm:pt>
    <dgm:pt modelId="{766AB573-4CE0-451D-BB39-340B24DC31FF}" type="pres">
      <dgm:prSet presAssocID="{3AC65CF5-1A61-4C68-A412-A7C048BCD755}" presName="parentText" presStyleLbl="node1" presStyleIdx="3" presStyleCnt="4">
        <dgm:presLayoutVars>
          <dgm:chMax val="0"/>
          <dgm:bulletEnabled val="1"/>
        </dgm:presLayoutVars>
      </dgm:prSet>
      <dgm:spPr/>
    </dgm:pt>
    <dgm:pt modelId="{753674FC-87B6-4622-A075-DD254537491E}" type="pres">
      <dgm:prSet presAssocID="{3AC65CF5-1A61-4C68-A412-A7C048BCD755}" presName="negativeSpace" presStyleCnt="0"/>
      <dgm:spPr/>
    </dgm:pt>
    <dgm:pt modelId="{3B870A0E-3FC6-41B9-BEB8-BC85A883B0C6}" type="pres">
      <dgm:prSet presAssocID="{3AC65CF5-1A61-4C68-A412-A7C048BCD755}" presName="childText" presStyleLbl="conFgAcc1" presStyleIdx="3" presStyleCnt="4">
        <dgm:presLayoutVars>
          <dgm:bulletEnabled val="1"/>
        </dgm:presLayoutVars>
      </dgm:prSet>
      <dgm:spPr/>
    </dgm:pt>
  </dgm:ptLst>
  <dgm:cxnLst>
    <dgm:cxn modelId="{25CFDE19-A8CA-41B9-A676-5D99EB471580}" srcId="{5B8F449C-13E0-47A3-9183-AA059CA767F0}" destId="{5068DE18-D60D-4C78-819B-CD3E01C87505}" srcOrd="3" destOrd="0" parTransId="{27676E8D-BE01-48A8-B611-D39C1BA7C521}" sibTransId="{9137378E-5A80-46D0-88B3-2E562B32043D}"/>
    <dgm:cxn modelId="{14549A1A-C8D5-4671-972C-D3356599188D}" type="presOf" srcId="{5068DE18-D60D-4C78-819B-CD3E01C87505}" destId="{6F669BAC-7ED1-465C-A5BD-CBEE0B97A4CA}" srcOrd="0" destOrd="3" presId="urn:microsoft.com/office/officeart/2005/8/layout/list1"/>
    <dgm:cxn modelId="{D3B9F321-4439-47C3-807E-2DA1082D8623}" type="presOf" srcId="{3AC65CF5-1A61-4C68-A412-A7C048BCD755}" destId="{766AB573-4CE0-451D-BB39-340B24DC31FF}" srcOrd="1" destOrd="0" presId="urn:microsoft.com/office/officeart/2005/8/layout/list1"/>
    <dgm:cxn modelId="{82C88824-BF80-4601-98BC-4D7481261765}" srcId="{193B15DF-80C9-4338-A3C2-08CC8963F313}" destId="{1F2931C0-0077-4711-AEF8-76216939667A}" srcOrd="2" destOrd="0" parTransId="{800566B9-2149-49B2-A587-B1B2795425AA}" sibTransId="{45371A8A-3B35-4E1C-A9A3-00CA79320B79}"/>
    <dgm:cxn modelId="{7EE46F30-D061-4735-BCDE-B3174C7F7F00}" type="presOf" srcId="{F2329334-782C-4F74-B3A6-6E7FCC9776AB}" destId="{8171CB97-3FCD-47DA-B2AE-E5CF2C25BC12}" srcOrd="1" destOrd="0" presId="urn:microsoft.com/office/officeart/2005/8/layout/list1"/>
    <dgm:cxn modelId="{A70BD23D-2F29-419D-B011-09D0B1BF77CB}" type="presOf" srcId="{E95FB76B-BDE7-4DE3-A7A1-E4580A6218A9}" destId="{023EF99E-A0FD-4342-9706-E304A174D3E0}" srcOrd="0" destOrd="2" presId="urn:microsoft.com/office/officeart/2005/8/layout/list1"/>
    <dgm:cxn modelId="{02E92E40-37D1-40BF-B549-10506CDB64BF}" type="presOf" srcId="{3AC65CF5-1A61-4C68-A412-A7C048BCD755}" destId="{BE78A1FA-284E-4D2D-B1D2-60D8825E3D36}" srcOrd="0" destOrd="0" presId="urn:microsoft.com/office/officeart/2005/8/layout/list1"/>
    <dgm:cxn modelId="{F000A240-AC1C-45D3-B37E-832C30041022}" type="presOf" srcId="{193B15DF-80C9-4338-A3C2-08CC8963F313}" destId="{EB7A444D-BA57-484D-86B1-518D4D0149FA}" srcOrd="0" destOrd="0" presId="urn:microsoft.com/office/officeart/2005/8/layout/list1"/>
    <dgm:cxn modelId="{DE304747-AFDD-405A-AD84-F877F197C32B}" srcId="{F2329334-782C-4F74-B3A6-6E7FCC9776AB}" destId="{34D026C2-28CD-44A4-B506-AFFF6FFC0833}" srcOrd="1" destOrd="0" parTransId="{AB81D1B3-8A3F-4182-A76A-E76DA3ECBE90}" sibTransId="{D6AFBEF2-341B-4BB2-BB12-E225D7BA904C}"/>
    <dgm:cxn modelId="{55A69A6E-4558-4EE4-8522-CF869562E351}" type="presOf" srcId="{1F2931C0-0077-4711-AEF8-76216939667A}" destId="{E5E4E2D4-922A-4203-A48B-0719319D2876}" srcOrd="1" destOrd="0" presId="urn:microsoft.com/office/officeart/2005/8/layout/list1"/>
    <dgm:cxn modelId="{BC243272-844C-4793-A5F2-C3E5963D24B3}" type="presOf" srcId="{ED7E0082-5B64-461B-B33C-DA32633587B5}" destId="{023EF99E-A0FD-4342-9706-E304A174D3E0}" srcOrd="0" destOrd="3" presId="urn:microsoft.com/office/officeart/2005/8/layout/list1"/>
    <dgm:cxn modelId="{AF72567A-F553-4F4A-B6CB-54040184F32E}" type="presOf" srcId="{E5C90496-D5BB-4F53-A093-8AC720B00EBD}" destId="{6F669BAC-7ED1-465C-A5BD-CBEE0B97A4CA}" srcOrd="0" destOrd="2" presId="urn:microsoft.com/office/officeart/2005/8/layout/list1"/>
    <dgm:cxn modelId="{4891C87D-2B3F-4DEC-83C7-253BC888457B}" srcId="{1F2931C0-0077-4711-AEF8-76216939667A}" destId="{FBAC1A25-0CA3-4624-BEC3-F445688B1842}" srcOrd="0" destOrd="0" parTransId="{97230203-8879-4498-A60D-D6BCCA4AECC2}" sibTransId="{41108B35-2FC7-484F-B70C-9CB5338A7FBC}"/>
    <dgm:cxn modelId="{D9D45D7F-A093-41C8-839E-9F4BA88C09B2}" srcId="{F2329334-782C-4F74-B3A6-6E7FCC9776AB}" destId="{E344230C-B794-497B-ABCA-2DB500DC522D}" srcOrd="0" destOrd="0" parTransId="{7AEC941E-79E0-4006-9031-337359E26DFD}" sibTransId="{F54E559C-E176-4500-B182-8EEE17FCFEA4}"/>
    <dgm:cxn modelId="{7013B887-0766-472C-B540-8B194F45084B}" type="presOf" srcId="{5B8F449C-13E0-47A3-9183-AA059CA767F0}" destId="{83A1250C-AE48-4ECD-93B1-6A597D7561C1}" srcOrd="1" destOrd="0" presId="urn:microsoft.com/office/officeart/2005/8/layout/list1"/>
    <dgm:cxn modelId="{DDE87389-5A4D-4303-BDD5-41A92EA61BA7}" srcId="{F2329334-782C-4F74-B3A6-6E7FCC9776AB}" destId="{E95FB76B-BDE7-4DE3-A7A1-E4580A6218A9}" srcOrd="2" destOrd="0" parTransId="{7E60A34E-7EE7-4860-8411-0AD13611E222}" sibTransId="{A1258DA1-1684-40C0-9C38-2114439FEA6D}"/>
    <dgm:cxn modelId="{2B7D4296-692C-4EB7-9FF4-CF6C01BF756A}" srcId="{F2329334-782C-4F74-B3A6-6E7FCC9776AB}" destId="{ED7E0082-5B64-461B-B33C-DA32633587B5}" srcOrd="3" destOrd="0" parTransId="{2980FFE8-98B5-4214-9747-DAC9D7D132F0}" sibTransId="{B21DE1E9-9416-400E-B828-C9FF2BF2E21D}"/>
    <dgm:cxn modelId="{3AC5C997-63FD-43C9-8B68-6154E2B6062B}" type="presOf" srcId="{4B33874B-3AB0-40D4-BD66-300A9DBEBD65}" destId="{6F669BAC-7ED1-465C-A5BD-CBEE0B97A4CA}" srcOrd="0" destOrd="1" presId="urn:microsoft.com/office/officeart/2005/8/layout/list1"/>
    <dgm:cxn modelId="{D6245CA2-510D-4ED7-9E08-AE974DC02F9A}" srcId="{5B8F449C-13E0-47A3-9183-AA059CA767F0}" destId="{600564F3-E0B1-41A7-B77C-E0D7D169D213}" srcOrd="0" destOrd="0" parTransId="{B2C1F8B7-AEA5-49DE-8845-4A985732259C}" sibTransId="{CA2D3633-1B83-433B-97B7-393279ED9DDA}"/>
    <dgm:cxn modelId="{A69203A9-0234-483E-8099-645EA0F97B14}" type="presOf" srcId="{E344230C-B794-497B-ABCA-2DB500DC522D}" destId="{023EF99E-A0FD-4342-9706-E304A174D3E0}" srcOrd="0" destOrd="0" presId="urn:microsoft.com/office/officeart/2005/8/layout/list1"/>
    <dgm:cxn modelId="{23D909AA-F60C-421A-A5D8-B9C86C2324A1}" type="presOf" srcId="{34D026C2-28CD-44A4-B506-AFFF6FFC0833}" destId="{023EF99E-A0FD-4342-9706-E304A174D3E0}" srcOrd="0" destOrd="1" presId="urn:microsoft.com/office/officeart/2005/8/layout/list1"/>
    <dgm:cxn modelId="{FB6BA5AE-C0EA-4549-A564-56F7E810D01C}" type="presOf" srcId="{600564F3-E0B1-41A7-B77C-E0D7D169D213}" destId="{6F669BAC-7ED1-465C-A5BD-CBEE0B97A4CA}" srcOrd="0" destOrd="0" presId="urn:microsoft.com/office/officeart/2005/8/layout/list1"/>
    <dgm:cxn modelId="{8EAB1BB3-5733-49D0-B223-D97C1DB7CC60}" type="presOf" srcId="{FBAC1A25-0CA3-4624-BEC3-F445688B1842}" destId="{43EE72A8-EF04-4B87-8947-882E0F3CA83B}" srcOrd="0" destOrd="0" presId="urn:microsoft.com/office/officeart/2005/8/layout/list1"/>
    <dgm:cxn modelId="{E9832FB4-7369-4F2A-A7DC-3AEC2B3F65EA}" srcId="{5B8F449C-13E0-47A3-9183-AA059CA767F0}" destId="{4B33874B-3AB0-40D4-BD66-300A9DBEBD65}" srcOrd="1" destOrd="0" parTransId="{C66C7EAB-7E9C-4C1D-90B5-97A42719F3FA}" sibTransId="{8614CF99-F4A8-4259-B093-17327A6ACDAF}"/>
    <dgm:cxn modelId="{A3E376CF-A868-405B-B602-AA775F8F95AC}" type="presOf" srcId="{1F2931C0-0077-4711-AEF8-76216939667A}" destId="{75C67B1D-C1B0-4785-B789-8F54339C65BD}" srcOrd="0" destOrd="0" presId="urn:microsoft.com/office/officeart/2005/8/layout/list1"/>
    <dgm:cxn modelId="{2CA5CADD-ED68-45DE-B88D-4EF54A5A01F7}" srcId="{5B8F449C-13E0-47A3-9183-AA059CA767F0}" destId="{E5C90496-D5BB-4F53-A093-8AC720B00EBD}" srcOrd="2" destOrd="0" parTransId="{08D96EAE-A4AF-4826-8982-A1CF466CC27A}" sibTransId="{0291EDB0-6FC1-41A8-A51B-A648B96CA066}"/>
    <dgm:cxn modelId="{C5B252E4-E5C8-45E8-92FD-C9AB9B2BC046}" type="presOf" srcId="{5B8F449C-13E0-47A3-9183-AA059CA767F0}" destId="{54B63494-96DF-4118-8DA8-4ADD2FE70041}" srcOrd="0" destOrd="0" presId="urn:microsoft.com/office/officeart/2005/8/layout/list1"/>
    <dgm:cxn modelId="{5AD655F1-2165-40D7-8C83-81561A49F033}" type="presOf" srcId="{F2329334-782C-4F74-B3A6-6E7FCC9776AB}" destId="{BFB5CF63-0D56-43A3-85F3-DC4089067BA6}" srcOrd="0" destOrd="0" presId="urn:microsoft.com/office/officeart/2005/8/layout/list1"/>
    <dgm:cxn modelId="{9B483FF5-E757-47B7-BB88-83D34DC9E6D2}" srcId="{193B15DF-80C9-4338-A3C2-08CC8963F313}" destId="{3AC65CF5-1A61-4C68-A412-A7C048BCD755}" srcOrd="3" destOrd="0" parTransId="{DC225527-7252-481E-8222-10877E498DA5}" sibTransId="{5B7E4AD4-0B9B-4DE4-A30F-69F16CFB0EC3}"/>
    <dgm:cxn modelId="{119939F7-CE2A-46D5-B53A-9B9F0C519B21}" srcId="{193B15DF-80C9-4338-A3C2-08CC8963F313}" destId="{F2329334-782C-4F74-B3A6-6E7FCC9776AB}" srcOrd="0" destOrd="0" parTransId="{25CDB60F-B373-4ECC-A45C-C37767968405}" sibTransId="{DBB9A852-BB98-428D-B34B-612D347C6D6A}"/>
    <dgm:cxn modelId="{8AD21FFA-AD38-447F-8AB9-0C693D1523E8}" srcId="{193B15DF-80C9-4338-A3C2-08CC8963F313}" destId="{5B8F449C-13E0-47A3-9183-AA059CA767F0}" srcOrd="1" destOrd="0" parTransId="{46A0FD69-0205-4A6A-A90E-DCFFA3693DA6}" sibTransId="{AB4CC452-0B22-4813-96D1-7EA2C101B7AE}"/>
    <dgm:cxn modelId="{F4C5F3C2-7179-4EEB-8645-61F3D716B9CC}" type="presParOf" srcId="{EB7A444D-BA57-484D-86B1-518D4D0149FA}" destId="{871090BE-441E-4A7A-A3DB-2301CEB22BDB}" srcOrd="0" destOrd="0" presId="urn:microsoft.com/office/officeart/2005/8/layout/list1"/>
    <dgm:cxn modelId="{CCFD11DD-6297-47B8-8AEA-4F6165FEB9E7}" type="presParOf" srcId="{871090BE-441E-4A7A-A3DB-2301CEB22BDB}" destId="{BFB5CF63-0D56-43A3-85F3-DC4089067BA6}" srcOrd="0" destOrd="0" presId="urn:microsoft.com/office/officeart/2005/8/layout/list1"/>
    <dgm:cxn modelId="{6524FBB2-DACC-48D0-99C1-FF7FB150C564}" type="presParOf" srcId="{871090BE-441E-4A7A-A3DB-2301CEB22BDB}" destId="{8171CB97-3FCD-47DA-B2AE-E5CF2C25BC12}" srcOrd="1" destOrd="0" presId="urn:microsoft.com/office/officeart/2005/8/layout/list1"/>
    <dgm:cxn modelId="{72A55835-2512-4EBE-AF18-4FDD4007CB28}" type="presParOf" srcId="{EB7A444D-BA57-484D-86B1-518D4D0149FA}" destId="{E62CA12D-DD51-4FDC-8352-D59B77F66CC9}" srcOrd="1" destOrd="0" presId="urn:microsoft.com/office/officeart/2005/8/layout/list1"/>
    <dgm:cxn modelId="{495FF055-2CD1-4D72-AE2B-3995300CAD6D}" type="presParOf" srcId="{EB7A444D-BA57-484D-86B1-518D4D0149FA}" destId="{023EF99E-A0FD-4342-9706-E304A174D3E0}" srcOrd="2" destOrd="0" presId="urn:microsoft.com/office/officeart/2005/8/layout/list1"/>
    <dgm:cxn modelId="{378E338B-D1E4-4EEA-8AE5-FB1FC8897DAC}" type="presParOf" srcId="{EB7A444D-BA57-484D-86B1-518D4D0149FA}" destId="{43579065-9616-489D-970C-67DEC715DF7C}" srcOrd="3" destOrd="0" presId="urn:microsoft.com/office/officeart/2005/8/layout/list1"/>
    <dgm:cxn modelId="{57351F9E-D403-4E36-AD45-4E75130A8084}" type="presParOf" srcId="{EB7A444D-BA57-484D-86B1-518D4D0149FA}" destId="{C0AB98F0-B200-4B93-95BB-DEE362D88F75}" srcOrd="4" destOrd="0" presId="urn:microsoft.com/office/officeart/2005/8/layout/list1"/>
    <dgm:cxn modelId="{FD7BAE48-EE80-471F-8762-F91C71FC75EF}" type="presParOf" srcId="{C0AB98F0-B200-4B93-95BB-DEE362D88F75}" destId="{54B63494-96DF-4118-8DA8-4ADD2FE70041}" srcOrd="0" destOrd="0" presId="urn:microsoft.com/office/officeart/2005/8/layout/list1"/>
    <dgm:cxn modelId="{29A245C6-490F-4993-8C0B-D414062C2AD0}" type="presParOf" srcId="{C0AB98F0-B200-4B93-95BB-DEE362D88F75}" destId="{83A1250C-AE48-4ECD-93B1-6A597D7561C1}" srcOrd="1" destOrd="0" presId="urn:microsoft.com/office/officeart/2005/8/layout/list1"/>
    <dgm:cxn modelId="{02FD1CD7-F6D3-4479-9A98-EBE731C5BAE3}" type="presParOf" srcId="{EB7A444D-BA57-484D-86B1-518D4D0149FA}" destId="{5E4342CD-83CA-4A18-B87D-B7FEF520B4FA}" srcOrd="5" destOrd="0" presId="urn:microsoft.com/office/officeart/2005/8/layout/list1"/>
    <dgm:cxn modelId="{9DEAE3CC-723A-4285-BC4A-4F29A8F6ABC0}" type="presParOf" srcId="{EB7A444D-BA57-484D-86B1-518D4D0149FA}" destId="{6F669BAC-7ED1-465C-A5BD-CBEE0B97A4CA}" srcOrd="6" destOrd="0" presId="urn:microsoft.com/office/officeart/2005/8/layout/list1"/>
    <dgm:cxn modelId="{0D890C64-8C79-485C-BAE0-F97E75A19F3E}" type="presParOf" srcId="{EB7A444D-BA57-484D-86B1-518D4D0149FA}" destId="{F7B58273-0A45-4A68-B821-480C0F04C03D}" srcOrd="7" destOrd="0" presId="urn:microsoft.com/office/officeart/2005/8/layout/list1"/>
    <dgm:cxn modelId="{CDD42754-9BE3-4633-B5DC-E7C155FC05A3}" type="presParOf" srcId="{EB7A444D-BA57-484D-86B1-518D4D0149FA}" destId="{830F29AA-9502-46F7-A167-9154D2D61AFC}" srcOrd="8" destOrd="0" presId="urn:microsoft.com/office/officeart/2005/8/layout/list1"/>
    <dgm:cxn modelId="{D0B72C11-D54C-45D1-B226-9ADC540AE8FA}" type="presParOf" srcId="{830F29AA-9502-46F7-A167-9154D2D61AFC}" destId="{75C67B1D-C1B0-4785-B789-8F54339C65BD}" srcOrd="0" destOrd="0" presId="urn:microsoft.com/office/officeart/2005/8/layout/list1"/>
    <dgm:cxn modelId="{5F50500D-A719-43CB-B2E2-6659EAE161F0}" type="presParOf" srcId="{830F29AA-9502-46F7-A167-9154D2D61AFC}" destId="{E5E4E2D4-922A-4203-A48B-0719319D2876}" srcOrd="1" destOrd="0" presId="urn:microsoft.com/office/officeart/2005/8/layout/list1"/>
    <dgm:cxn modelId="{62BFC049-C3BE-4D07-A336-54507E4307CC}" type="presParOf" srcId="{EB7A444D-BA57-484D-86B1-518D4D0149FA}" destId="{0F69B5A1-646E-42D6-B745-CF22FDA5218B}" srcOrd="9" destOrd="0" presId="urn:microsoft.com/office/officeart/2005/8/layout/list1"/>
    <dgm:cxn modelId="{A40AFAEC-C406-4792-80A0-56B02924B1AC}" type="presParOf" srcId="{EB7A444D-BA57-484D-86B1-518D4D0149FA}" destId="{43EE72A8-EF04-4B87-8947-882E0F3CA83B}" srcOrd="10" destOrd="0" presId="urn:microsoft.com/office/officeart/2005/8/layout/list1"/>
    <dgm:cxn modelId="{55163929-79B6-4CF7-9E4C-7E665BA6A3F5}" type="presParOf" srcId="{EB7A444D-BA57-484D-86B1-518D4D0149FA}" destId="{F9C94ED4-67E9-46A2-AF3D-C12020CABC33}" srcOrd="11" destOrd="0" presId="urn:microsoft.com/office/officeart/2005/8/layout/list1"/>
    <dgm:cxn modelId="{B629B6B2-DECB-4AAC-84F8-01CC0A1364E0}" type="presParOf" srcId="{EB7A444D-BA57-484D-86B1-518D4D0149FA}" destId="{5EC2B4E2-620D-4019-849B-49D543CF7F03}" srcOrd="12" destOrd="0" presId="urn:microsoft.com/office/officeart/2005/8/layout/list1"/>
    <dgm:cxn modelId="{A88ACCC3-60FD-49EB-8AA1-9AAC9E65CFBE}" type="presParOf" srcId="{5EC2B4E2-620D-4019-849B-49D543CF7F03}" destId="{BE78A1FA-284E-4D2D-B1D2-60D8825E3D36}" srcOrd="0" destOrd="0" presId="urn:microsoft.com/office/officeart/2005/8/layout/list1"/>
    <dgm:cxn modelId="{73289EB0-BFE0-40B1-A823-1E8A8576C4C5}" type="presParOf" srcId="{5EC2B4E2-620D-4019-849B-49D543CF7F03}" destId="{766AB573-4CE0-451D-BB39-340B24DC31FF}" srcOrd="1" destOrd="0" presId="urn:microsoft.com/office/officeart/2005/8/layout/list1"/>
    <dgm:cxn modelId="{715ADFF3-CBCB-4CA0-A1BA-1B444A0C7473}" type="presParOf" srcId="{EB7A444D-BA57-484D-86B1-518D4D0149FA}" destId="{753674FC-87B6-4622-A075-DD254537491E}" srcOrd="13" destOrd="0" presId="urn:microsoft.com/office/officeart/2005/8/layout/list1"/>
    <dgm:cxn modelId="{6AFD8A7F-0200-4353-AC49-9F4647FB8882}" type="presParOf" srcId="{EB7A444D-BA57-484D-86B1-518D4D0149FA}" destId="{3B870A0E-3FC6-41B9-BEB8-BC85A883B0C6}"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97612BE-03FA-4DF1-8312-2772F0172EF1}"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D0A275F0-1111-4613-840E-52DC8DDE2332}">
      <dgm:prSet/>
      <dgm:spPr/>
      <dgm:t>
        <a:bodyPr/>
        <a:lstStyle/>
        <a:p>
          <a:pPr>
            <a:lnSpc>
              <a:spcPct val="100000"/>
            </a:lnSpc>
            <a:defRPr cap="all"/>
          </a:pPr>
          <a:r>
            <a:rPr lang="en-GB"/>
            <a:t>30 million sheep in Australia alone</a:t>
          </a:r>
          <a:endParaRPr lang="en-US"/>
        </a:p>
      </dgm:t>
    </dgm:pt>
    <dgm:pt modelId="{C869B2ED-5F28-4D7B-8A8C-98329AAAA5FE}" type="parTrans" cxnId="{47AB5817-2B30-47E7-9643-037161732264}">
      <dgm:prSet/>
      <dgm:spPr/>
      <dgm:t>
        <a:bodyPr/>
        <a:lstStyle/>
        <a:p>
          <a:endParaRPr lang="en-US"/>
        </a:p>
      </dgm:t>
    </dgm:pt>
    <dgm:pt modelId="{ECE36A99-AE67-4412-9197-BE95960EB2CB}" type="sibTrans" cxnId="{47AB5817-2B30-47E7-9643-037161732264}">
      <dgm:prSet/>
      <dgm:spPr/>
      <dgm:t>
        <a:bodyPr/>
        <a:lstStyle/>
        <a:p>
          <a:endParaRPr lang="en-US"/>
        </a:p>
      </dgm:t>
    </dgm:pt>
    <dgm:pt modelId="{2C0CE0FF-0C47-43E0-BEA9-27158D7EF0C4}">
      <dgm:prSet/>
      <dgm:spPr/>
      <dgm:t>
        <a:bodyPr/>
        <a:lstStyle/>
        <a:p>
          <a:pPr>
            <a:lnSpc>
              <a:spcPct val="100000"/>
            </a:lnSpc>
            <a:defRPr cap="all"/>
          </a:pPr>
          <a:r>
            <a:rPr lang="en-GB"/>
            <a:t>Farmers have no efficient way of monitoring the health of livestock</a:t>
          </a:r>
          <a:endParaRPr lang="en-US"/>
        </a:p>
      </dgm:t>
    </dgm:pt>
    <dgm:pt modelId="{4789C70E-4C6D-4190-A80E-43AC353CDB88}" type="parTrans" cxnId="{9EF13258-23B4-40AF-8AD9-B6A99A4755C2}">
      <dgm:prSet/>
      <dgm:spPr/>
      <dgm:t>
        <a:bodyPr/>
        <a:lstStyle/>
        <a:p>
          <a:endParaRPr lang="en-US"/>
        </a:p>
      </dgm:t>
    </dgm:pt>
    <dgm:pt modelId="{4EBED812-D5FF-4325-8C8E-A54C2B7A12FE}" type="sibTrans" cxnId="{9EF13258-23B4-40AF-8AD9-B6A99A4755C2}">
      <dgm:prSet/>
      <dgm:spPr/>
      <dgm:t>
        <a:bodyPr/>
        <a:lstStyle/>
        <a:p>
          <a:endParaRPr lang="en-US"/>
        </a:p>
      </dgm:t>
    </dgm:pt>
    <dgm:pt modelId="{A6321798-9F77-470D-AF23-B4DB904DFCE7}">
      <dgm:prSet/>
      <dgm:spPr/>
      <dgm:t>
        <a:bodyPr/>
        <a:lstStyle/>
        <a:p>
          <a:pPr>
            <a:lnSpc>
              <a:spcPct val="100000"/>
            </a:lnSpc>
            <a:defRPr cap="all"/>
          </a:pPr>
          <a:r>
            <a:rPr lang="en-GB"/>
            <a:t>Solutions provided so far are expensive</a:t>
          </a:r>
          <a:endParaRPr lang="en-US"/>
        </a:p>
      </dgm:t>
    </dgm:pt>
    <dgm:pt modelId="{8F9BF74E-660E-4BEE-8340-3AB06AAD5A7A}" type="parTrans" cxnId="{2EC1B4A3-F3E8-4255-B037-D09EBEE7B448}">
      <dgm:prSet/>
      <dgm:spPr/>
      <dgm:t>
        <a:bodyPr/>
        <a:lstStyle/>
        <a:p>
          <a:endParaRPr lang="en-US"/>
        </a:p>
      </dgm:t>
    </dgm:pt>
    <dgm:pt modelId="{4EA3EDFD-75B6-41CF-BFDB-30A24ECEA95F}" type="sibTrans" cxnId="{2EC1B4A3-F3E8-4255-B037-D09EBEE7B448}">
      <dgm:prSet/>
      <dgm:spPr/>
      <dgm:t>
        <a:bodyPr/>
        <a:lstStyle/>
        <a:p>
          <a:endParaRPr lang="en-US"/>
        </a:p>
      </dgm:t>
    </dgm:pt>
    <dgm:pt modelId="{754FD26F-7024-46D9-A55B-A42F23306C4C}" type="pres">
      <dgm:prSet presAssocID="{697612BE-03FA-4DF1-8312-2772F0172EF1}" presName="root" presStyleCnt="0">
        <dgm:presLayoutVars>
          <dgm:dir/>
          <dgm:resizeHandles val="exact"/>
        </dgm:presLayoutVars>
      </dgm:prSet>
      <dgm:spPr/>
    </dgm:pt>
    <dgm:pt modelId="{7E629307-DD90-4E43-B3D7-15D063CB10A4}" type="pres">
      <dgm:prSet presAssocID="{D0A275F0-1111-4613-840E-52DC8DDE2332}" presName="compNode" presStyleCnt="0"/>
      <dgm:spPr/>
    </dgm:pt>
    <dgm:pt modelId="{93ADCDCD-8DA5-4097-A129-57A8C67FB515}" type="pres">
      <dgm:prSet presAssocID="{D0A275F0-1111-4613-840E-52DC8DDE2332}" presName="iconBgRect" presStyleLbl="bgShp" presStyleIdx="0" presStyleCnt="3"/>
      <dgm:spPr/>
    </dgm:pt>
    <dgm:pt modelId="{C059F313-FA96-4947-8764-5BBBBB767602}" type="pres">
      <dgm:prSet presAssocID="{D0A275F0-1111-4613-840E-52DC8DDE23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heep"/>
        </a:ext>
      </dgm:extLst>
    </dgm:pt>
    <dgm:pt modelId="{BE010047-957A-44B0-9CFA-812AA430284D}" type="pres">
      <dgm:prSet presAssocID="{D0A275F0-1111-4613-840E-52DC8DDE2332}" presName="spaceRect" presStyleCnt="0"/>
      <dgm:spPr/>
    </dgm:pt>
    <dgm:pt modelId="{0007BB8E-DE0C-4871-926C-8A0193387E88}" type="pres">
      <dgm:prSet presAssocID="{D0A275F0-1111-4613-840E-52DC8DDE2332}" presName="textRect" presStyleLbl="revTx" presStyleIdx="0" presStyleCnt="3">
        <dgm:presLayoutVars>
          <dgm:chMax val="1"/>
          <dgm:chPref val="1"/>
        </dgm:presLayoutVars>
      </dgm:prSet>
      <dgm:spPr/>
    </dgm:pt>
    <dgm:pt modelId="{24DE5993-C8B3-48A1-9887-3D627B53E0E6}" type="pres">
      <dgm:prSet presAssocID="{ECE36A99-AE67-4412-9197-BE95960EB2CB}" presName="sibTrans" presStyleCnt="0"/>
      <dgm:spPr/>
    </dgm:pt>
    <dgm:pt modelId="{97BF2646-969E-453A-9424-6681CD26F579}" type="pres">
      <dgm:prSet presAssocID="{2C0CE0FF-0C47-43E0-BEA9-27158D7EF0C4}" presName="compNode" presStyleCnt="0"/>
      <dgm:spPr/>
    </dgm:pt>
    <dgm:pt modelId="{8DD69E3A-2AC4-4F6D-A346-4C82E62B00F4}" type="pres">
      <dgm:prSet presAssocID="{2C0CE0FF-0C47-43E0-BEA9-27158D7EF0C4}" presName="iconBgRect" presStyleLbl="bgShp" presStyleIdx="1" presStyleCnt="3"/>
      <dgm:spPr/>
    </dgm:pt>
    <dgm:pt modelId="{19C7AF4D-AB02-45EA-BAF5-23300AC55A38}" type="pres">
      <dgm:prSet presAssocID="{2C0CE0FF-0C47-43E0-BEA9-27158D7EF0C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arm scene"/>
        </a:ext>
      </dgm:extLst>
    </dgm:pt>
    <dgm:pt modelId="{FFC8B7EF-26A3-40AC-BC06-5091119551B0}" type="pres">
      <dgm:prSet presAssocID="{2C0CE0FF-0C47-43E0-BEA9-27158D7EF0C4}" presName="spaceRect" presStyleCnt="0"/>
      <dgm:spPr/>
    </dgm:pt>
    <dgm:pt modelId="{6A88D2E0-AE95-4DCA-A1D4-AD044C073CA1}" type="pres">
      <dgm:prSet presAssocID="{2C0CE0FF-0C47-43E0-BEA9-27158D7EF0C4}" presName="textRect" presStyleLbl="revTx" presStyleIdx="1" presStyleCnt="3">
        <dgm:presLayoutVars>
          <dgm:chMax val="1"/>
          <dgm:chPref val="1"/>
        </dgm:presLayoutVars>
      </dgm:prSet>
      <dgm:spPr/>
    </dgm:pt>
    <dgm:pt modelId="{2DF8AC10-9B12-4A36-89BE-F5381C9B37D4}" type="pres">
      <dgm:prSet presAssocID="{4EBED812-D5FF-4325-8C8E-A54C2B7A12FE}" presName="sibTrans" presStyleCnt="0"/>
      <dgm:spPr/>
    </dgm:pt>
    <dgm:pt modelId="{D3F2C4AA-7335-4083-A31A-95B3BD3EFFA7}" type="pres">
      <dgm:prSet presAssocID="{A6321798-9F77-470D-AF23-B4DB904DFCE7}" presName="compNode" presStyleCnt="0"/>
      <dgm:spPr/>
    </dgm:pt>
    <dgm:pt modelId="{2D5BA5F8-0F92-4DF8-9A39-AC4047191A5E}" type="pres">
      <dgm:prSet presAssocID="{A6321798-9F77-470D-AF23-B4DB904DFCE7}" presName="iconBgRect" presStyleLbl="bgShp" presStyleIdx="2" presStyleCnt="3"/>
      <dgm:spPr/>
    </dgm:pt>
    <dgm:pt modelId="{27CE8CFE-D67D-4A8C-A914-A7D474E587EA}" type="pres">
      <dgm:prSet presAssocID="{A6321798-9F77-470D-AF23-B4DB904DFCE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itcoin"/>
        </a:ext>
      </dgm:extLst>
    </dgm:pt>
    <dgm:pt modelId="{829BD7AF-1D61-4133-9859-4798A3EEDF44}" type="pres">
      <dgm:prSet presAssocID="{A6321798-9F77-470D-AF23-B4DB904DFCE7}" presName="spaceRect" presStyleCnt="0"/>
      <dgm:spPr/>
    </dgm:pt>
    <dgm:pt modelId="{B8765A6B-4F01-470B-A88C-8531A78AF8A1}" type="pres">
      <dgm:prSet presAssocID="{A6321798-9F77-470D-AF23-B4DB904DFCE7}" presName="textRect" presStyleLbl="revTx" presStyleIdx="2" presStyleCnt="3">
        <dgm:presLayoutVars>
          <dgm:chMax val="1"/>
          <dgm:chPref val="1"/>
        </dgm:presLayoutVars>
      </dgm:prSet>
      <dgm:spPr/>
    </dgm:pt>
  </dgm:ptLst>
  <dgm:cxnLst>
    <dgm:cxn modelId="{47AB5817-2B30-47E7-9643-037161732264}" srcId="{697612BE-03FA-4DF1-8312-2772F0172EF1}" destId="{D0A275F0-1111-4613-840E-52DC8DDE2332}" srcOrd="0" destOrd="0" parTransId="{C869B2ED-5F28-4D7B-8A8C-98329AAAA5FE}" sibTransId="{ECE36A99-AE67-4412-9197-BE95960EB2CB}"/>
    <dgm:cxn modelId="{CFEB373C-FD9B-4138-A0DF-5CF2E8D7B6BF}" type="presOf" srcId="{D0A275F0-1111-4613-840E-52DC8DDE2332}" destId="{0007BB8E-DE0C-4871-926C-8A0193387E88}" srcOrd="0" destOrd="0" presId="urn:microsoft.com/office/officeart/2018/5/layout/IconCircleLabelList"/>
    <dgm:cxn modelId="{19406841-9F34-4E5F-B015-C97730A2B0C9}" type="presOf" srcId="{697612BE-03FA-4DF1-8312-2772F0172EF1}" destId="{754FD26F-7024-46D9-A55B-A42F23306C4C}" srcOrd="0" destOrd="0" presId="urn:microsoft.com/office/officeart/2018/5/layout/IconCircleLabelList"/>
    <dgm:cxn modelId="{9EF13258-23B4-40AF-8AD9-B6A99A4755C2}" srcId="{697612BE-03FA-4DF1-8312-2772F0172EF1}" destId="{2C0CE0FF-0C47-43E0-BEA9-27158D7EF0C4}" srcOrd="1" destOrd="0" parTransId="{4789C70E-4C6D-4190-A80E-43AC353CDB88}" sibTransId="{4EBED812-D5FF-4325-8C8E-A54C2B7A12FE}"/>
    <dgm:cxn modelId="{C068FD9D-7948-4D16-AC64-10EB1BA3FF01}" type="presOf" srcId="{A6321798-9F77-470D-AF23-B4DB904DFCE7}" destId="{B8765A6B-4F01-470B-A88C-8531A78AF8A1}" srcOrd="0" destOrd="0" presId="urn:microsoft.com/office/officeart/2018/5/layout/IconCircleLabelList"/>
    <dgm:cxn modelId="{2EC1B4A3-F3E8-4255-B037-D09EBEE7B448}" srcId="{697612BE-03FA-4DF1-8312-2772F0172EF1}" destId="{A6321798-9F77-470D-AF23-B4DB904DFCE7}" srcOrd="2" destOrd="0" parTransId="{8F9BF74E-660E-4BEE-8340-3AB06AAD5A7A}" sibTransId="{4EA3EDFD-75B6-41CF-BFDB-30A24ECEA95F}"/>
    <dgm:cxn modelId="{84F298E3-A825-474B-AFF9-4A451A82C6B3}" type="presOf" srcId="{2C0CE0FF-0C47-43E0-BEA9-27158D7EF0C4}" destId="{6A88D2E0-AE95-4DCA-A1D4-AD044C073CA1}" srcOrd="0" destOrd="0" presId="urn:microsoft.com/office/officeart/2018/5/layout/IconCircleLabelList"/>
    <dgm:cxn modelId="{9259E277-214C-4A7D-B974-03FE3A59ED06}" type="presParOf" srcId="{754FD26F-7024-46D9-A55B-A42F23306C4C}" destId="{7E629307-DD90-4E43-B3D7-15D063CB10A4}" srcOrd="0" destOrd="0" presId="urn:microsoft.com/office/officeart/2018/5/layout/IconCircleLabelList"/>
    <dgm:cxn modelId="{6318776A-DFA4-4D3B-8A44-E09FCBEE3F4E}" type="presParOf" srcId="{7E629307-DD90-4E43-B3D7-15D063CB10A4}" destId="{93ADCDCD-8DA5-4097-A129-57A8C67FB515}" srcOrd="0" destOrd="0" presId="urn:microsoft.com/office/officeart/2018/5/layout/IconCircleLabelList"/>
    <dgm:cxn modelId="{27BE9877-FD57-45DF-BB34-60D02ECF3C0B}" type="presParOf" srcId="{7E629307-DD90-4E43-B3D7-15D063CB10A4}" destId="{C059F313-FA96-4947-8764-5BBBBB767602}" srcOrd="1" destOrd="0" presId="urn:microsoft.com/office/officeart/2018/5/layout/IconCircleLabelList"/>
    <dgm:cxn modelId="{0AC88B92-FF77-4D70-B8DE-4EC4146DC4B1}" type="presParOf" srcId="{7E629307-DD90-4E43-B3D7-15D063CB10A4}" destId="{BE010047-957A-44B0-9CFA-812AA430284D}" srcOrd="2" destOrd="0" presId="urn:microsoft.com/office/officeart/2018/5/layout/IconCircleLabelList"/>
    <dgm:cxn modelId="{A5210531-5A06-479E-A83E-521B709F6217}" type="presParOf" srcId="{7E629307-DD90-4E43-B3D7-15D063CB10A4}" destId="{0007BB8E-DE0C-4871-926C-8A0193387E88}" srcOrd="3" destOrd="0" presId="urn:microsoft.com/office/officeart/2018/5/layout/IconCircleLabelList"/>
    <dgm:cxn modelId="{11A7B1DB-07EA-43B6-BB85-DB0C015AB915}" type="presParOf" srcId="{754FD26F-7024-46D9-A55B-A42F23306C4C}" destId="{24DE5993-C8B3-48A1-9887-3D627B53E0E6}" srcOrd="1" destOrd="0" presId="urn:microsoft.com/office/officeart/2018/5/layout/IconCircleLabelList"/>
    <dgm:cxn modelId="{7B9BEAB3-C6C4-4D48-AD5E-F3557CB6DCC7}" type="presParOf" srcId="{754FD26F-7024-46D9-A55B-A42F23306C4C}" destId="{97BF2646-969E-453A-9424-6681CD26F579}" srcOrd="2" destOrd="0" presId="urn:microsoft.com/office/officeart/2018/5/layout/IconCircleLabelList"/>
    <dgm:cxn modelId="{2E59D639-69DB-4F9C-B6B6-FEFF45EA9396}" type="presParOf" srcId="{97BF2646-969E-453A-9424-6681CD26F579}" destId="{8DD69E3A-2AC4-4F6D-A346-4C82E62B00F4}" srcOrd="0" destOrd="0" presId="urn:microsoft.com/office/officeart/2018/5/layout/IconCircleLabelList"/>
    <dgm:cxn modelId="{12138159-6DB1-48CC-84B2-8CB516055060}" type="presParOf" srcId="{97BF2646-969E-453A-9424-6681CD26F579}" destId="{19C7AF4D-AB02-45EA-BAF5-23300AC55A38}" srcOrd="1" destOrd="0" presId="urn:microsoft.com/office/officeart/2018/5/layout/IconCircleLabelList"/>
    <dgm:cxn modelId="{064D754E-0606-4CAF-9DCC-8882C2DE00AE}" type="presParOf" srcId="{97BF2646-969E-453A-9424-6681CD26F579}" destId="{FFC8B7EF-26A3-40AC-BC06-5091119551B0}" srcOrd="2" destOrd="0" presId="urn:microsoft.com/office/officeart/2018/5/layout/IconCircleLabelList"/>
    <dgm:cxn modelId="{470426E0-2DE9-457A-9863-88CBDB4886E7}" type="presParOf" srcId="{97BF2646-969E-453A-9424-6681CD26F579}" destId="{6A88D2E0-AE95-4DCA-A1D4-AD044C073CA1}" srcOrd="3" destOrd="0" presId="urn:microsoft.com/office/officeart/2018/5/layout/IconCircleLabelList"/>
    <dgm:cxn modelId="{03ED2EAF-B51C-407A-939D-70ECD1FF8537}" type="presParOf" srcId="{754FD26F-7024-46D9-A55B-A42F23306C4C}" destId="{2DF8AC10-9B12-4A36-89BE-F5381C9B37D4}" srcOrd="3" destOrd="0" presId="urn:microsoft.com/office/officeart/2018/5/layout/IconCircleLabelList"/>
    <dgm:cxn modelId="{A63DB3DD-B301-4E01-89F6-DB2C99F6EB27}" type="presParOf" srcId="{754FD26F-7024-46D9-A55B-A42F23306C4C}" destId="{D3F2C4AA-7335-4083-A31A-95B3BD3EFFA7}" srcOrd="4" destOrd="0" presId="urn:microsoft.com/office/officeart/2018/5/layout/IconCircleLabelList"/>
    <dgm:cxn modelId="{9743C932-9624-49D4-940A-C62D5BA13747}" type="presParOf" srcId="{D3F2C4AA-7335-4083-A31A-95B3BD3EFFA7}" destId="{2D5BA5F8-0F92-4DF8-9A39-AC4047191A5E}" srcOrd="0" destOrd="0" presId="urn:microsoft.com/office/officeart/2018/5/layout/IconCircleLabelList"/>
    <dgm:cxn modelId="{05ADDE32-D204-48B0-8203-449B1317120F}" type="presParOf" srcId="{D3F2C4AA-7335-4083-A31A-95B3BD3EFFA7}" destId="{27CE8CFE-D67D-4A8C-A914-A7D474E587EA}" srcOrd="1" destOrd="0" presId="urn:microsoft.com/office/officeart/2018/5/layout/IconCircleLabelList"/>
    <dgm:cxn modelId="{A4046C29-B52B-4789-B096-4338BF7679E2}" type="presParOf" srcId="{D3F2C4AA-7335-4083-A31A-95B3BD3EFFA7}" destId="{829BD7AF-1D61-4133-9859-4798A3EEDF44}" srcOrd="2" destOrd="0" presId="urn:microsoft.com/office/officeart/2018/5/layout/IconCircleLabelList"/>
    <dgm:cxn modelId="{5263F7EC-F3B1-4056-8462-5ADF12F3ADE0}" type="presParOf" srcId="{D3F2C4AA-7335-4083-A31A-95B3BD3EFFA7}" destId="{B8765A6B-4F01-470B-A88C-8531A78AF8A1}"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2D6522E-20C5-4445-BDB7-178AA371DAA0}"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EADD76C5-8751-45EB-9964-5C5DC80CEDDE}">
      <dgm:prSet/>
      <dgm:spPr/>
      <dgm:t>
        <a:bodyPr/>
        <a:lstStyle/>
        <a:p>
          <a:pPr rtl="0"/>
          <a:r>
            <a:rPr lang="en-GB" b="1">
              <a:latin typeface="Calibri Light" panose="020F0302020204030204"/>
            </a:rPr>
            <a:t>Real time</a:t>
          </a:r>
          <a:r>
            <a:rPr lang="en-GB">
              <a:latin typeface="Calibri Light" panose="020F0302020204030204"/>
            </a:rPr>
            <a:t> retrieval</a:t>
          </a:r>
          <a:r>
            <a:rPr lang="en-GB"/>
            <a:t> of data from sensors attached to animals</a:t>
          </a:r>
          <a:endParaRPr lang="en-US"/>
        </a:p>
      </dgm:t>
    </dgm:pt>
    <dgm:pt modelId="{631FE856-1C9B-4A8C-9764-7139509618B4}" type="parTrans" cxnId="{57E0CC6A-9039-41FC-A569-89A84E47667F}">
      <dgm:prSet/>
      <dgm:spPr/>
      <dgm:t>
        <a:bodyPr/>
        <a:lstStyle/>
        <a:p>
          <a:endParaRPr lang="en-US"/>
        </a:p>
      </dgm:t>
    </dgm:pt>
    <dgm:pt modelId="{356F2F2E-C482-4EA6-8EA1-93946769008E}" type="sibTrans" cxnId="{57E0CC6A-9039-41FC-A569-89A84E47667F}">
      <dgm:prSet/>
      <dgm:spPr/>
      <dgm:t>
        <a:bodyPr/>
        <a:lstStyle/>
        <a:p>
          <a:endParaRPr lang="en-US"/>
        </a:p>
      </dgm:t>
    </dgm:pt>
    <dgm:pt modelId="{1169ADFE-FE3C-4C58-B1BB-932124C3815F}">
      <dgm:prSet/>
      <dgm:spPr/>
      <dgm:t>
        <a:bodyPr/>
        <a:lstStyle/>
        <a:p>
          <a:r>
            <a:rPr lang="en-GB">
              <a:latin typeface="Calibri Light" panose="020F0302020204030204"/>
            </a:rPr>
            <a:t>Retrieve</a:t>
          </a:r>
          <a:r>
            <a:rPr lang="en-GB"/>
            <a:t> data via </a:t>
          </a:r>
          <a:r>
            <a:rPr lang="en-GB" err="1"/>
            <a:t>LoRaWAN</a:t>
          </a:r>
          <a:endParaRPr lang="en-US" err="1"/>
        </a:p>
      </dgm:t>
    </dgm:pt>
    <dgm:pt modelId="{AA2254A1-DE0A-4FA4-A595-670263B8F293}" type="parTrans" cxnId="{E5D91AC7-1AC6-4CC2-8D3E-81FFA7A50F77}">
      <dgm:prSet/>
      <dgm:spPr/>
      <dgm:t>
        <a:bodyPr/>
        <a:lstStyle/>
        <a:p>
          <a:endParaRPr lang="en-US"/>
        </a:p>
      </dgm:t>
    </dgm:pt>
    <dgm:pt modelId="{15FB5FFA-326E-4C30-9D0D-D974AD78495E}" type="sibTrans" cxnId="{E5D91AC7-1AC6-4CC2-8D3E-81FFA7A50F77}">
      <dgm:prSet/>
      <dgm:spPr/>
      <dgm:t>
        <a:bodyPr/>
        <a:lstStyle/>
        <a:p>
          <a:endParaRPr lang="en-US"/>
        </a:p>
      </dgm:t>
    </dgm:pt>
    <dgm:pt modelId="{48517176-CA3C-488D-9541-AB8764561058}">
      <dgm:prSet/>
      <dgm:spPr/>
      <dgm:t>
        <a:bodyPr/>
        <a:lstStyle/>
        <a:p>
          <a:pPr rtl="0"/>
          <a:r>
            <a:rPr lang="en-GB">
              <a:latin typeface="+mn-lt"/>
            </a:rPr>
            <a:t>Train data </a:t>
          </a:r>
          <a:r>
            <a:rPr lang="en-GB"/>
            <a:t>with machine learning algorithms</a:t>
          </a:r>
          <a:endParaRPr lang="en-US"/>
        </a:p>
      </dgm:t>
    </dgm:pt>
    <dgm:pt modelId="{34C70449-B6C5-41D2-B36A-D65CD084ED45}" type="parTrans" cxnId="{AE26C83B-224F-4222-B899-EF58790FAC82}">
      <dgm:prSet/>
      <dgm:spPr/>
      <dgm:t>
        <a:bodyPr/>
        <a:lstStyle/>
        <a:p>
          <a:endParaRPr lang="en-US"/>
        </a:p>
      </dgm:t>
    </dgm:pt>
    <dgm:pt modelId="{D6958BFD-A42A-4EF3-80F7-D063FF504469}" type="sibTrans" cxnId="{AE26C83B-224F-4222-B899-EF58790FAC82}">
      <dgm:prSet/>
      <dgm:spPr/>
      <dgm:t>
        <a:bodyPr/>
        <a:lstStyle/>
        <a:p>
          <a:endParaRPr lang="en-US"/>
        </a:p>
      </dgm:t>
    </dgm:pt>
    <dgm:pt modelId="{CF303C40-E852-4E6C-8459-CCD15B933927}">
      <dgm:prSet/>
      <dgm:spPr/>
      <dgm:t>
        <a:bodyPr/>
        <a:lstStyle/>
        <a:p>
          <a:r>
            <a:rPr lang="en-GB"/>
            <a:t>Store data within a database</a:t>
          </a:r>
          <a:endParaRPr lang="en-US"/>
        </a:p>
      </dgm:t>
    </dgm:pt>
    <dgm:pt modelId="{DAD00A1E-790F-4645-9504-2122A709ADC7}" type="parTrans" cxnId="{C2E49A78-3C5D-47E5-A990-9064880DC900}">
      <dgm:prSet/>
      <dgm:spPr/>
      <dgm:t>
        <a:bodyPr/>
        <a:lstStyle/>
        <a:p>
          <a:endParaRPr lang="en-US"/>
        </a:p>
      </dgm:t>
    </dgm:pt>
    <dgm:pt modelId="{B73B4B5B-FB34-47A3-AEB4-855A0F5015B6}" type="sibTrans" cxnId="{C2E49A78-3C5D-47E5-A990-9064880DC900}">
      <dgm:prSet/>
      <dgm:spPr/>
      <dgm:t>
        <a:bodyPr/>
        <a:lstStyle/>
        <a:p>
          <a:endParaRPr lang="en-US"/>
        </a:p>
      </dgm:t>
    </dgm:pt>
    <dgm:pt modelId="{FE004A0D-4ABE-4389-B530-AD3F3025A10C}">
      <dgm:prSet/>
      <dgm:spPr/>
      <dgm:t>
        <a:bodyPr/>
        <a:lstStyle/>
        <a:p>
          <a:r>
            <a:rPr lang="en-GB"/>
            <a:t>Display data in an easy to understand manner</a:t>
          </a:r>
          <a:endParaRPr lang="en-US"/>
        </a:p>
      </dgm:t>
    </dgm:pt>
    <dgm:pt modelId="{C2C8674F-C50D-431E-829C-8ABC85C45F42}" type="parTrans" cxnId="{75C08C61-5459-4857-B5F3-71C2826DDA5B}">
      <dgm:prSet/>
      <dgm:spPr/>
      <dgm:t>
        <a:bodyPr/>
        <a:lstStyle/>
        <a:p>
          <a:endParaRPr lang="en-US"/>
        </a:p>
      </dgm:t>
    </dgm:pt>
    <dgm:pt modelId="{1E4750B1-0875-49FD-9D6D-C539753A8BD5}" type="sibTrans" cxnId="{75C08C61-5459-4857-B5F3-71C2826DDA5B}">
      <dgm:prSet/>
      <dgm:spPr/>
      <dgm:t>
        <a:bodyPr/>
        <a:lstStyle/>
        <a:p>
          <a:endParaRPr lang="en-US"/>
        </a:p>
      </dgm:t>
    </dgm:pt>
    <dgm:pt modelId="{52E0DEE6-A575-4F51-9AC3-1436B238E5C2}" type="pres">
      <dgm:prSet presAssocID="{52D6522E-20C5-4445-BDB7-178AA371DAA0}" presName="outerComposite" presStyleCnt="0">
        <dgm:presLayoutVars>
          <dgm:chMax val="5"/>
          <dgm:dir/>
          <dgm:resizeHandles val="exact"/>
        </dgm:presLayoutVars>
      </dgm:prSet>
      <dgm:spPr/>
    </dgm:pt>
    <dgm:pt modelId="{2C2123AB-4DD8-40F8-9E9B-D9DEC7C45A15}" type="pres">
      <dgm:prSet presAssocID="{52D6522E-20C5-4445-BDB7-178AA371DAA0}" presName="dummyMaxCanvas" presStyleCnt="0">
        <dgm:presLayoutVars/>
      </dgm:prSet>
      <dgm:spPr/>
    </dgm:pt>
    <dgm:pt modelId="{CFC6AAD8-49F6-4F75-A5FB-0538D4B3697B}" type="pres">
      <dgm:prSet presAssocID="{52D6522E-20C5-4445-BDB7-178AA371DAA0}" presName="FiveNodes_1" presStyleLbl="node1" presStyleIdx="0" presStyleCnt="5">
        <dgm:presLayoutVars>
          <dgm:bulletEnabled val="1"/>
        </dgm:presLayoutVars>
      </dgm:prSet>
      <dgm:spPr/>
    </dgm:pt>
    <dgm:pt modelId="{0BDB180D-55AA-42A5-AFE9-5CFF9628D584}" type="pres">
      <dgm:prSet presAssocID="{52D6522E-20C5-4445-BDB7-178AA371DAA0}" presName="FiveNodes_2" presStyleLbl="node1" presStyleIdx="1" presStyleCnt="5">
        <dgm:presLayoutVars>
          <dgm:bulletEnabled val="1"/>
        </dgm:presLayoutVars>
      </dgm:prSet>
      <dgm:spPr/>
    </dgm:pt>
    <dgm:pt modelId="{C269355E-18E1-49E7-AC8D-8275241AAEA4}" type="pres">
      <dgm:prSet presAssocID="{52D6522E-20C5-4445-BDB7-178AA371DAA0}" presName="FiveNodes_3" presStyleLbl="node1" presStyleIdx="2" presStyleCnt="5">
        <dgm:presLayoutVars>
          <dgm:bulletEnabled val="1"/>
        </dgm:presLayoutVars>
      </dgm:prSet>
      <dgm:spPr/>
    </dgm:pt>
    <dgm:pt modelId="{7F66FC4B-9EF9-44F7-8E80-41A876A96B7F}" type="pres">
      <dgm:prSet presAssocID="{52D6522E-20C5-4445-BDB7-178AA371DAA0}" presName="FiveNodes_4" presStyleLbl="node1" presStyleIdx="3" presStyleCnt="5">
        <dgm:presLayoutVars>
          <dgm:bulletEnabled val="1"/>
        </dgm:presLayoutVars>
      </dgm:prSet>
      <dgm:spPr/>
    </dgm:pt>
    <dgm:pt modelId="{3E775D31-C9A7-4180-98E1-F77B431BD1ED}" type="pres">
      <dgm:prSet presAssocID="{52D6522E-20C5-4445-BDB7-178AA371DAA0}" presName="FiveNodes_5" presStyleLbl="node1" presStyleIdx="4" presStyleCnt="5">
        <dgm:presLayoutVars>
          <dgm:bulletEnabled val="1"/>
        </dgm:presLayoutVars>
      </dgm:prSet>
      <dgm:spPr/>
    </dgm:pt>
    <dgm:pt modelId="{8933C7F3-FD8B-4D73-8487-18807ED796D3}" type="pres">
      <dgm:prSet presAssocID="{52D6522E-20C5-4445-BDB7-178AA371DAA0}" presName="FiveConn_1-2" presStyleLbl="fgAccFollowNode1" presStyleIdx="0" presStyleCnt="4">
        <dgm:presLayoutVars>
          <dgm:bulletEnabled val="1"/>
        </dgm:presLayoutVars>
      </dgm:prSet>
      <dgm:spPr/>
    </dgm:pt>
    <dgm:pt modelId="{F52F7C92-3B0B-400C-9132-2A365E70CD3B}" type="pres">
      <dgm:prSet presAssocID="{52D6522E-20C5-4445-BDB7-178AA371DAA0}" presName="FiveConn_2-3" presStyleLbl="fgAccFollowNode1" presStyleIdx="1" presStyleCnt="4">
        <dgm:presLayoutVars>
          <dgm:bulletEnabled val="1"/>
        </dgm:presLayoutVars>
      </dgm:prSet>
      <dgm:spPr/>
    </dgm:pt>
    <dgm:pt modelId="{4168ACE2-88C6-44B2-A7D0-5E6A3D327A07}" type="pres">
      <dgm:prSet presAssocID="{52D6522E-20C5-4445-BDB7-178AA371DAA0}" presName="FiveConn_3-4" presStyleLbl="fgAccFollowNode1" presStyleIdx="2" presStyleCnt="4">
        <dgm:presLayoutVars>
          <dgm:bulletEnabled val="1"/>
        </dgm:presLayoutVars>
      </dgm:prSet>
      <dgm:spPr/>
    </dgm:pt>
    <dgm:pt modelId="{4D7686C8-9A59-4DDF-8868-8CB8F8B69236}" type="pres">
      <dgm:prSet presAssocID="{52D6522E-20C5-4445-BDB7-178AA371DAA0}" presName="FiveConn_4-5" presStyleLbl="fgAccFollowNode1" presStyleIdx="3" presStyleCnt="4">
        <dgm:presLayoutVars>
          <dgm:bulletEnabled val="1"/>
        </dgm:presLayoutVars>
      </dgm:prSet>
      <dgm:spPr/>
    </dgm:pt>
    <dgm:pt modelId="{4FC8E8B1-4D1D-43C2-BBB6-714863D3BD57}" type="pres">
      <dgm:prSet presAssocID="{52D6522E-20C5-4445-BDB7-178AA371DAA0}" presName="FiveNodes_1_text" presStyleLbl="node1" presStyleIdx="4" presStyleCnt="5">
        <dgm:presLayoutVars>
          <dgm:bulletEnabled val="1"/>
        </dgm:presLayoutVars>
      </dgm:prSet>
      <dgm:spPr/>
    </dgm:pt>
    <dgm:pt modelId="{EFF7A751-4EE7-4EC3-8CAC-9DEBC97F79F9}" type="pres">
      <dgm:prSet presAssocID="{52D6522E-20C5-4445-BDB7-178AA371DAA0}" presName="FiveNodes_2_text" presStyleLbl="node1" presStyleIdx="4" presStyleCnt="5">
        <dgm:presLayoutVars>
          <dgm:bulletEnabled val="1"/>
        </dgm:presLayoutVars>
      </dgm:prSet>
      <dgm:spPr/>
    </dgm:pt>
    <dgm:pt modelId="{E5BBD7C0-22B9-4C4A-AE99-BDF596A5903A}" type="pres">
      <dgm:prSet presAssocID="{52D6522E-20C5-4445-BDB7-178AA371DAA0}" presName="FiveNodes_3_text" presStyleLbl="node1" presStyleIdx="4" presStyleCnt="5">
        <dgm:presLayoutVars>
          <dgm:bulletEnabled val="1"/>
        </dgm:presLayoutVars>
      </dgm:prSet>
      <dgm:spPr/>
    </dgm:pt>
    <dgm:pt modelId="{5AE1E562-9DC9-4ADE-B8A7-E688F76554A3}" type="pres">
      <dgm:prSet presAssocID="{52D6522E-20C5-4445-BDB7-178AA371DAA0}" presName="FiveNodes_4_text" presStyleLbl="node1" presStyleIdx="4" presStyleCnt="5">
        <dgm:presLayoutVars>
          <dgm:bulletEnabled val="1"/>
        </dgm:presLayoutVars>
      </dgm:prSet>
      <dgm:spPr/>
    </dgm:pt>
    <dgm:pt modelId="{34673E8A-AE76-4058-BFE3-48C133082FBE}" type="pres">
      <dgm:prSet presAssocID="{52D6522E-20C5-4445-BDB7-178AA371DAA0}" presName="FiveNodes_5_text" presStyleLbl="node1" presStyleIdx="4" presStyleCnt="5">
        <dgm:presLayoutVars>
          <dgm:bulletEnabled val="1"/>
        </dgm:presLayoutVars>
      </dgm:prSet>
      <dgm:spPr/>
    </dgm:pt>
  </dgm:ptLst>
  <dgm:cxnLst>
    <dgm:cxn modelId="{EFBC3006-1396-4126-8800-39E997D0C20A}" type="presOf" srcId="{CF303C40-E852-4E6C-8459-CCD15B933927}" destId="{5AE1E562-9DC9-4ADE-B8A7-E688F76554A3}" srcOrd="1" destOrd="0" presId="urn:microsoft.com/office/officeart/2005/8/layout/vProcess5"/>
    <dgm:cxn modelId="{AFA0AE10-8AD5-4322-BC67-07680500530A}" type="presOf" srcId="{FE004A0D-4ABE-4389-B530-AD3F3025A10C}" destId="{3E775D31-C9A7-4180-98E1-F77B431BD1ED}" srcOrd="0" destOrd="0" presId="urn:microsoft.com/office/officeart/2005/8/layout/vProcess5"/>
    <dgm:cxn modelId="{F21C0732-67BB-4835-9B08-74CA95C48DBA}" type="presOf" srcId="{B73B4B5B-FB34-47A3-AEB4-855A0F5015B6}" destId="{4D7686C8-9A59-4DDF-8868-8CB8F8B69236}" srcOrd="0" destOrd="0" presId="urn:microsoft.com/office/officeart/2005/8/layout/vProcess5"/>
    <dgm:cxn modelId="{AE26C83B-224F-4222-B899-EF58790FAC82}" srcId="{52D6522E-20C5-4445-BDB7-178AA371DAA0}" destId="{48517176-CA3C-488D-9541-AB8764561058}" srcOrd="2" destOrd="0" parTransId="{34C70449-B6C5-41D2-B36A-D65CD084ED45}" sibTransId="{D6958BFD-A42A-4EF3-80F7-D063FF504469}"/>
    <dgm:cxn modelId="{BA55EB5B-9A59-4855-A82C-F7334D8CB64D}" type="presOf" srcId="{1169ADFE-FE3C-4C58-B1BB-932124C3815F}" destId="{0BDB180D-55AA-42A5-AFE9-5CFF9628D584}" srcOrd="0" destOrd="0" presId="urn:microsoft.com/office/officeart/2005/8/layout/vProcess5"/>
    <dgm:cxn modelId="{64CFF65F-8B41-4CDA-B0B6-D8225C233F2A}" type="presOf" srcId="{D6958BFD-A42A-4EF3-80F7-D063FF504469}" destId="{4168ACE2-88C6-44B2-A7D0-5E6A3D327A07}" srcOrd="0" destOrd="0" presId="urn:microsoft.com/office/officeart/2005/8/layout/vProcess5"/>
    <dgm:cxn modelId="{75C08C61-5459-4857-B5F3-71C2826DDA5B}" srcId="{52D6522E-20C5-4445-BDB7-178AA371DAA0}" destId="{FE004A0D-4ABE-4389-B530-AD3F3025A10C}" srcOrd="4" destOrd="0" parTransId="{C2C8674F-C50D-431E-829C-8ABC85C45F42}" sibTransId="{1E4750B1-0875-49FD-9D6D-C539753A8BD5}"/>
    <dgm:cxn modelId="{57E0CC6A-9039-41FC-A569-89A84E47667F}" srcId="{52D6522E-20C5-4445-BDB7-178AA371DAA0}" destId="{EADD76C5-8751-45EB-9964-5C5DC80CEDDE}" srcOrd="0" destOrd="0" parTransId="{631FE856-1C9B-4A8C-9764-7139509618B4}" sibTransId="{356F2F2E-C482-4EA6-8EA1-93946769008E}"/>
    <dgm:cxn modelId="{8D523053-E3C2-4778-B391-C98258D82BBF}" type="presOf" srcId="{48517176-CA3C-488D-9541-AB8764561058}" destId="{C269355E-18E1-49E7-AC8D-8275241AAEA4}" srcOrd="0" destOrd="0" presId="urn:microsoft.com/office/officeart/2005/8/layout/vProcess5"/>
    <dgm:cxn modelId="{692DB877-1B63-4F15-B701-9115F080E0CB}" type="presOf" srcId="{FE004A0D-4ABE-4389-B530-AD3F3025A10C}" destId="{34673E8A-AE76-4058-BFE3-48C133082FBE}" srcOrd="1" destOrd="0" presId="urn:microsoft.com/office/officeart/2005/8/layout/vProcess5"/>
    <dgm:cxn modelId="{C2E49A78-3C5D-47E5-A990-9064880DC900}" srcId="{52D6522E-20C5-4445-BDB7-178AA371DAA0}" destId="{CF303C40-E852-4E6C-8459-CCD15B933927}" srcOrd="3" destOrd="0" parTransId="{DAD00A1E-790F-4645-9504-2122A709ADC7}" sibTransId="{B73B4B5B-FB34-47A3-AEB4-855A0F5015B6}"/>
    <dgm:cxn modelId="{90213381-B802-49BC-B60D-DB81049B9841}" type="presOf" srcId="{52D6522E-20C5-4445-BDB7-178AA371DAA0}" destId="{52E0DEE6-A575-4F51-9AC3-1436B238E5C2}" srcOrd="0" destOrd="0" presId="urn:microsoft.com/office/officeart/2005/8/layout/vProcess5"/>
    <dgm:cxn modelId="{1DE27283-08E6-4564-8831-E80AC49782FC}" type="presOf" srcId="{356F2F2E-C482-4EA6-8EA1-93946769008E}" destId="{8933C7F3-FD8B-4D73-8487-18807ED796D3}" srcOrd="0" destOrd="0" presId="urn:microsoft.com/office/officeart/2005/8/layout/vProcess5"/>
    <dgm:cxn modelId="{589A279C-EA59-4171-905D-0F029DA71ADD}" type="presOf" srcId="{CF303C40-E852-4E6C-8459-CCD15B933927}" destId="{7F66FC4B-9EF9-44F7-8E80-41A876A96B7F}" srcOrd="0" destOrd="0" presId="urn:microsoft.com/office/officeart/2005/8/layout/vProcess5"/>
    <dgm:cxn modelId="{D5D91BBA-C370-43F8-B331-A0977B117E96}" type="presOf" srcId="{EADD76C5-8751-45EB-9964-5C5DC80CEDDE}" destId="{CFC6AAD8-49F6-4F75-A5FB-0538D4B3697B}" srcOrd="0" destOrd="0" presId="urn:microsoft.com/office/officeart/2005/8/layout/vProcess5"/>
    <dgm:cxn modelId="{F69C32BD-00AC-4D1B-A6DB-CBE27F831FD3}" type="presOf" srcId="{EADD76C5-8751-45EB-9964-5C5DC80CEDDE}" destId="{4FC8E8B1-4D1D-43C2-BBB6-714863D3BD57}" srcOrd="1" destOrd="0" presId="urn:microsoft.com/office/officeart/2005/8/layout/vProcess5"/>
    <dgm:cxn modelId="{519B7DBD-6A1A-4FE5-8799-1A1205015BA1}" type="presOf" srcId="{15FB5FFA-326E-4C30-9D0D-D974AD78495E}" destId="{F52F7C92-3B0B-400C-9132-2A365E70CD3B}" srcOrd="0" destOrd="0" presId="urn:microsoft.com/office/officeart/2005/8/layout/vProcess5"/>
    <dgm:cxn modelId="{E5D91AC7-1AC6-4CC2-8D3E-81FFA7A50F77}" srcId="{52D6522E-20C5-4445-BDB7-178AA371DAA0}" destId="{1169ADFE-FE3C-4C58-B1BB-932124C3815F}" srcOrd="1" destOrd="0" parTransId="{AA2254A1-DE0A-4FA4-A595-670263B8F293}" sibTransId="{15FB5FFA-326E-4C30-9D0D-D974AD78495E}"/>
    <dgm:cxn modelId="{1EB63AE4-AA2B-4222-88BC-8242C97962EB}" type="presOf" srcId="{48517176-CA3C-488D-9541-AB8764561058}" destId="{E5BBD7C0-22B9-4C4A-AE99-BDF596A5903A}" srcOrd="1" destOrd="0" presId="urn:microsoft.com/office/officeart/2005/8/layout/vProcess5"/>
    <dgm:cxn modelId="{DC3494F8-D5C1-4EBD-82D6-3F383CCCD923}" type="presOf" srcId="{1169ADFE-FE3C-4C58-B1BB-932124C3815F}" destId="{EFF7A751-4EE7-4EC3-8CAC-9DEBC97F79F9}" srcOrd="1" destOrd="0" presId="urn:microsoft.com/office/officeart/2005/8/layout/vProcess5"/>
    <dgm:cxn modelId="{45339EC2-B529-4DF8-A0D9-E27DEAE75B35}" type="presParOf" srcId="{52E0DEE6-A575-4F51-9AC3-1436B238E5C2}" destId="{2C2123AB-4DD8-40F8-9E9B-D9DEC7C45A15}" srcOrd="0" destOrd="0" presId="urn:microsoft.com/office/officeart/2005/8/layout/vProcess5"/>
    <dgm:cxn modelId="{90E9BCDD-6412-4839-BC61-848CD6871FEC}" type="presParOf" srcId="{52E0DEE6-A575-4F51-9AC3-1436B238E5C2}" destId="{CFC6AAD8-49F6-4F75-A5FB-0538D4B3697B}" srcOrd="1" destOrd="0" presId="urn:microsoft.com/office/officeart/2005/8/layout/vProcess5"/>
    <dgm:cxn modelId="{16AC84E2-DF18-471A-9F68-A81DB6A6F422}" type="presParOf" srcId="{52E0DEE6-A575-4F51-9AC3-1436B238E5C2}" destId="{0BDB180D-55AA-42A5-AFE9-5CFF9628D584}" srcOrd="2" destOrd="0" presId="urn:microsoft.com/office/officeart/2005/8/layout/vProcess5"/>
    <dgm:cxn modelId="{3B044AC2-3128-4EF7-908D-55873CE0FBC5}" type="presParOf" srcId="{52E0DEE6-A575-4F51-9AC3-1436B238E5C2}" destId="{C269355E-18E1-49E7-AC8D-8275241AAEA4}" srcOrd="3" destOrd="0" presId="urn:microsoft.com/office/officeart/2005/8/layout/vProcess5"/>
    <dgm:cxn modelId="{8E3CE50E-6EDF-43C7-BB6B-2A0C0C0DC271}" type="presParOf" srcId="{52E0DEE6-A575-4F51-9AC3-1436B238E5C2}" destId="{7F66FC4B-9EF9-44F7-8E80-41A876A96B7F}" srcOrd="4" destOrd="0" presId="urn:microsoft.com/office/officeart/2005/8/layout/vProcess5"/>
    <dgm:cxn modelId="{0427159B-8722-43D1-B4B6-CF15738634F4}" type="presParOf" srcId="{52E0DEE6-A575-4F51-9AC3-1436B238E5C2}" destId="{3E775D31-C9A7-4180-98E1-F77B431BD1ED}" srcOrd="5" destOrd="0" presId="urn:microsoft.com/office/officeart/2005/8/layout/vProcess5"/>
    <dgm:cxn modelId="{51FCC20B-5624-4BD3-A3B6-DE8E8D6F7E7D}" type="presParOf" srcId="{52E0DEE6-A575-4F51-9AC3-1436B238E5C2}" destId="{8933C7F3-FD8B-4D73-8487-18807ED796D3}" srcOrd="6" destOrd="0" presId="urn:microsoft.com/office/officeart/2005/8/layout/vProcess5"/>
    <dgm:cxn modelId="{60A805D1-C276-4772-830F-5B635D2136A3}" type="presParOf" srcId="{52E0DEE6-A575-4F51-9AC3-1436B238E5C2}" destId="{F52F7C92-3B0B-400C-9132-2A365E70CD3B}" srcOrd="7" destOrd="0" presId="urn:microsoft.com/office/officeart/2005/8/layout/vProcess5"/>
    <dgm:cxn modelId="{C8DB7B6E-B10C-48BA-A0AF-B5E39B2CB1F5}" type="presParOf" srcId="{52E0DEE6-A575-4F51-9AC3-1436B238E5C2}" destId="{4168ACE2-88C6-44B2-A7D0-5E6A3D327A07}" srcOrd="8" destOrd="0" presId="urn:microsoft.com/office/officeart/2005/8/layout/vProcess5"/>
    <dgm:cxn modelId="{A9734661-DA8A-4008-B841-20CE0C5F86D4}" type="presParOf" srcId="{52E0DEE6-A575-4F51-9AC3-1436B238E5C2}" destId="{4D7686C8-9A59-4DDF-8868-8CB8F8B69236}" srcOrd="9" destOrd="0" presId="urn:microsoft.com/office/officeart/2005/8/layout/vProcess5"/>
    <dgm:cxn modelId="{14707E2B-66D0-40C4-BD60-6DD88571A01E}" type="presParOf" srcId="{52E0DEE6-A575-4F51-9AC3-1436B238E5C2}" destId="{4FC8E8B1-4D1D-43C2-BBB6-714863D3BD57}" srcOrd="10" destOrd="0" presId="urn:microsoft.com/office/officeart/2005/8/layout/vProcess5"/>
    <dgm:cxn modelId="{04E0E7F6-66D6-483C-AE80-41C16EB4275C}" type="presParOf" srcId="{52E0DEE6-A575-4F51-9AC3-1436B238E5C2}" destId="{EFF7A751-4EE7-4EC3-8CAC-9DEBC97F79F9}" srcOrd="11" destOrd="0" presId="urn:microsoft.com/office/officeart/2005/8/layout/vProcess5"/>
    <dgm:cxn modelId="{F333FD6F-5077-4B11-851C-83976DD1C1B2}" type="presParOf" srcId="{52E0DEE6-A575-4F51-9AC3-1436B238E5C2}" destId="{E5BBD7C0-22B9-4C4A-AE99-BDF596A5903A}" srcOrd="12" destOrd="0" presId="urn:microsoft.com/office/officeart/2005/8/layout/vProcess5"/>
    <dgm:cxn modelId="{1EF7E18E-38B0-4CF3-B9DC-4E195C35F897}" type="presParOf" srcId="{52E0DEE6-A575-4F51-9AC3-1436B238E5C2}" destId="{5AE1E562-9DC9-4ADE-B8A7-E688F76554A3}" srcOrd="13" destOrd="0" presId="urn:microsoft.com/office/officeart/2005/8/layout/vProcess5"/>
    <dgm:cxn modelId="{38463498-8965-4ECD-B641-2743AB35F549}" type="presParOf" srcId="{52E0DEE6-A575-4F51-9AC3-1436B238E5C2}" destId="{34673E8A-AE76-4058-BFE3-48C133082FBE}"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142BB9C-A5F9-4854-A7B9-62509CF13787}" type="doc">
      <dgm:prSet loTypeId="urn:microsoft.com/office/officeart/2018/5/layout/IconLeaf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E5C930F0-78BD-4787-A456-3C0CE524F544}">
      <dgm:prSet/>
      <dgm:spPr/>
      <dgm:t>
        <a:bodyPr/>
        <a:lstStyle/>
        <a:p>
          <a:pPr>
            <a:defRPr cap="all"/>
          </a:pPr>
          <a:r>
            <a:rPr lang="en-GB"/>
            <a:t>Lack of face to face interactions</a:t>
          </a:r>
          <a:endParaRPr lang="en-US"/>
        </a:p>
      </dgm:t>
    </dgm:pt>
    <dgm:pt modelId="{7C09C8D1-D53F-4566-B834-01C291EC3207}" type="parTrans" cxnId="{B88BE9B1-17B2-499A-9829-5B818759E12B}">
      <dgm:prSet/>
      <dgm:spPr/>
      <dgm:t>
        <a:bodyPr/>
        <a:lstStyle/>
        <a:p>
          <a:endParaRPr lang="en-US"/>
        </a:p>
      </dgm:t>
    </dgm:pt>
    <dgm:pt modelId="{ACDE82D6-520D-4D75-9781-342DB0832967}" type="sibTrans" cxnId="{B88BE9B1-17B2-499A-9829-5B818759E12B}">
      <dgm:prSet/>
      <dgm:spPr/>
      <dgm:t>
        <a:bodyPr/>
        <a:lstStyle/>
        <a:p>
          <a:endParaRPr lang="en-US"/>
        </a:p>
      </dgm:t>
    </dgm:pt>
    <dgm:pt modelId="{C62A1E8E-1D77-494B-9498-1A70E9EA6B33}">
      <dgm:prSet/>
      <dgm:spPr/>
      <dgm:t>
        <a:bodyPr/>
        <a:lstStyle/>
        <a:p>
          <a:pPr>
            <a:defRPr cap="all"/>
          </a:pPr>
          <a:r>
            <a:rPr lang="en-GB"/>
            <a:t>Inability to implement </a:t>
          </a:r>
          <a:r>
            <a:rPr lang="en-GB" err="1"/>
            <a:t>LoRaWAN</a:t>
          </a:r>
          <a:r>
            <a:rPr lang="en-GB"/>
            <a:t> as required</a:t>
          </a:r>
          <a:endParaRPr lang="en-US"/>
        </a:p>
      </dgm:t>
    </dgm:pt>
    <dgm:pt modelId="{0B44722E-E2A4-49B8-A304-3750D6D1F998}" type="parTrans" cxnId="{A4422CBF-BBF1-41A5-82E5-7F60C1BA25E6}">
      <dgm:prSet/>
      <dgm:spPr/>
      <dgm:t>
        <a:bodyPr/>
        <a:lstStyle/>
        <a:p>
          <a:endParaRPr lang="en-US"/>
        </a:p>
      </dgm:t>
    </dgm:pt>
    <dgm:pt modelId="{346B764F-25E1-4532-88F9-BA00F3D604B0}" type="sibTrans" cxnId="{A4422CBF-BBF1-41A5-82E5-7F60C1BA25E6}">
      <dgm:prSet/>
      <dgm:spPr/>
      <dgm:t>
        <a:bodyPr/>
        <a:lstStyle/>
        <a:p>
          <a:endParaRPr lang="en-US"/>
        </a:p>
      </dgm:t>
    </dgm:pt>
    <dgm:pt modelId="{DBBF1ECB-4B6A-438F-AE82-F6309D9A1957}">
      <dgm:prSet/>
      <dgm:spPr/>
      <dgm:t>
        <a:bodyPr/>
        <a:lstStyle/>
        <a:p>
          <a:pPr>
            <a:defRPr cap="all"/>
          </a:pPr>
          <a:r>
            <a:rPr lang="en-US"/>
            <a:t>Inability to implement real time data</a:t>
          </a:r>
        </a:p>
      </dgm:t>
    </dgm:pt>
    <dgm:pt modelId="{184D9F3B-07E8-4BD4-8745-2517B18490F8}" type="parTrans" cxnId="{43E394B9-E39F-46DF-AC26-BA8718463BCB}">
      <dgm:prSet/>
      <dgm:spPr/>
      <dgm:t>
        <a:bodyPr/>
        <a:lstStyle/>
        <a:p>
          <a:endParaRPr lang="en-US"/>
        </a:p>
      </dgm:t>
    </dgm:pt>
    <dgm:pt modelId="{178F983A-C6A4-4401-9078-683D445AC372}" type="sibTrans" cxnId="{43E394B9-E39F-46DF-AC26-BA8718463BCB}">
      <dgm:prSet/>
      <dgm:spPr/>
      <dgm:t>
        <a:bodyPr/>
        <a:lstStyle/>
        <a:p>
          <a:endParaRPr lang="en-US"/>
        </a:p>
      </dgm:t>
    </dgm:pt>
    <dgm:pt modelId="{ACB2FAEB-1999-419C-9BD9-576D246D4F0C}" type="pres">
      <dgm:prSet presAssocID="{C142BB9C-A5F9-4854-A7B9-62509CF13787}" presName="root" presStyleCnt="0">
        <dgm:presLayoutVars>
          <dgm:dir/>
          <dgm:resizeHandles val="exact"/>
        </dgm:presLayoutVars>
      </dgm:prSet>
      <dgm:spPr/>
    </dgm:pt>
    <dgm:pt modelId="{73713FF4-DBB4-40D4-ADC3-E77ABA923E01}" type="pres">
      <dgm:prSet presAssocID="{E5C930F0-78BD-4787-A456-3C0CE524F544}" presName="compNode" presStyleCnt="0"/>
      <dgm:spPr/>
    </dgm:pt>
    <dgm:pt modelId="{4CF9AE5B-4EB9-4F9B-8807-59CDDD0FB4D7}" type="pres">
      <dgm:prSet presAssocID="{E5C930F0-78BD-4787-A456-3C0CE524F544}" presName="iconBgRect" presStyleLbl="bgShp" presStyleIdx="0" presStyleCnt="3"/>
      <dgm:spPr>
        <a:prstGeom prst="round2DiagRect">
          <a:avLst>
            <a:gd name="adj1" fmla="val 29727"/>
            <a:gd name="adj2" fmla="val 0"/>
          </a:avLst>
        </a:prstGeom>
      </dgm:spPr>
    </dgm:pt>
    <dgm:pt modelId="{74E03337-0452-47F1-AB63-3DB81FFEE3DA}" type="pres">
      <dgm:prSet presAssocID="{E5C930F0-78BD-4787-A456-3C0CE524F54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ngry Face with No Fill"/>
        </a:ext>
      </dgm:extLst>
    </dgm:pt>
    <dgm:pt modelId="{8240A69A-1219-44AC-9123-A30B3F2CD2DB}" type="pres">
      <dgm:prSet presAssocID="{E5C930F0-78BD-4787-A456-3C0CE524F544}" presName="spaceRect" presStyleCnt="0"/>
      <dgm:spPr/>
    </dgm:pt>
    <dgm:pt modelId="{9B01CB35-9C2D-4BE0-845A-53B95215D202}" type="pres">
      <dgm:prSet presAssocID="{E5C930F0-78BD-4787-A456-3C0CE524F544}" presName="textRect" presStyleLbl="revTx" presStyleIdx="0" presStyleCnt="3">
        <dgm:presLayoutVars>
          <dgm:chMax val="1"/>
          <dgm:chPref val="1"/>
        </dgm:presLayoutVars>
      </dgm:prSet>
      <dgm:spPr/>
    </dgm:pt>
    <dgm:pt modelId="{3874ED1E-1904-4A8C-BCDA-DCE8BEFE6388}" type="pres">
      <dgm:prSet presAssocID="{ACDE82D6-520D-4D75-9781-342DB0832967}" presName="sibTrans" presStyleCnt="0"/>
      <dgm:spPr/>
    </dgm:pt>
    <dgm:pt modelId="{9419E1B1-1347-4A46-801C-3E4EB06AA8C0}" type="pres">
      <dgm:prSet presAssocID="{C62A1E8E-1D77-494B-9498-1A70E9EA6B33}" presName="compNode" presStyleCnt="0"/>
      <dgm:spPr/>
    </dgm:pt>
    <dgm:pt modelId="{AC1220C9-D12D-4123-BB45-55265CDF6367}" type="pres">
      <dgm:prSet presAssocID="{C62A1E8E-1D77-494B-9498-1A70E9EA6B33}" presName="iconBgRect" presStyleLbl="bgShp" presStyleIdx="1" presStyleCnt="3"/>
      <dgm:spPr>
        <a:prstGeom prst="round2DiagRect">
          <a:avLst>
            <a:gd name="adj1" fmla="val 29727"/>
            <a:gd name="adj2" fmla="val 0"/>
          </a:avLst>
        </a:prstGeom>
      </dgm:spPr>
    </dgm:pt>
    <dgm:pt modelId="{04A67ABE-E8F2-4A77-A574-8C693868EF5A}" type="pres">
      <dgm:prSet presAssocID="{C62A1E8E-1D77-494B-9498-1A70E9EA6B3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rning"/>
        </a:ext>
      </dgm:extLst>
    </dgm:pt>
    <dgm:pt modelId="{CFCC58B5-8413-47B6-8C5E-41032B2F5760}" type="pres">
      <dgm:prSet presAssocID="{C62A1E8E-1D77-494B-9498-1A70E9EA6B33}" presName="spaceRect" presStyleCnt="0"/>
      <dgm:spPr/>
    </dgm:pt>
    <dgm:pt modelId="{13D208E4-670D-4446-93D9-0BFAB83AA5D4}" type="pres">
      <dgm:prSet presAssocID="{C62A1E8E-1D77-494B-9498-1A70E9EA6B33}" presName="textRect" presStyleLbl="revTx" presStyleIdx="1" presStyleCnt="3">
        <dgm:presLayoutVars>
          <dgm:chMax val="1"/>
          <dgm:chPref val="1"/>
        </dgm:presLayoutVars>
      </dgm:prSet>
      <dgm:spPr/>
    </dgm:pt>
    <dgm:pt modelId="{162FCB05-8200-4ED0-9602-E79A61E2AC1B}" type="pres">
      <dgm:prSet presAssocID="{346B764F-25E1-4532-88F9-BA00F3D604B0}" presName="sibTrans" presStyleCnt="0"/>
      <dgm:spPr/>
    </dgm:pt>
    <dgm:pt modelId="{DF03466A-E8E2-4B89-9598-55D48728A49B}" type="pres">
      <dgm:prSet presAssocID="{DBBF1ECB-4B6A-438F-AE82-F6309D9A1957}" presName="compNode" presStyleCnt="0"/>
      <dgm:spPr/>
    </dgm:pt>
    <dgm:pt modelId="{955A4610-988E-424A-B658-A7A926FC97E5}" type="pres">
      <dgm:prSet presAssocID="{DBBF1ECB-4B6A-438F-AE82-F6309D9A1957}" presName="iconBgRect" presStyleLbl="bgShp" presStyleIdx="2" presStyleCnt="3"/>
      <dgm:spPr>
        <a:prstGeom prst="round2DiagRect">
          <a:avLst>
            <a:gd name="adj1" fmla="val 29727"/>
            <a:gd name="adj2" fmla="val 0"/>
          </a:avLst>
        </a:prstGeom>
      </dgm:spPr>
    </dgm:pt>
    <dgm:pt modelId="{61A5AF71-797D-4323-9966-0BFAAFAEAB0D}" type="pres">
      <dgm:prSet presAssocID="{DBBF1ECB-4B6A-438F-AE82-F6309D9A195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1D0E09F3-998F-4C30-8169-FE57C3C5A5BA}" type="pres">
      <dgm:prSet presAssocID="{DBBF1ECB-4B6A-438F-AE82-F6309D9A1957}" presName="spaceRect" presStyleCnt="0"/>
      <dgm:spPr/>
    </dgm:pt>
    <dgm:pt modelId="{11E19ACE-6A93-472C-AF34-4CF4201ED276}" type="pres">
      <dgm:prSet presAssocID="{DBBF1ECB-4B6A-438F-AE82-F6309D9A1957}" presName="textRect" presStyleLbl="revTx" presStyleIdx="2" presStyleCnt="3">
        <dgm:presLayoutVars>
          <dgm:chMax val="1"/>
          <dgm:chPref val="1"/>
        </dgm:presLayoutVars>
      </dgm:prSet>
      <dgm:spPr/>
    </dgm:pt>
  </dgm:ptLst>
  <dgm:cxnLst>
    <dgm:cxn modelId="{5ADE6E09-8345-4698-A5A7-A806C8B84FCE}" type="presOf" srcId="{E5C930F0-78BD-4787-A456-3C0CE524F544}" destId="{9B01CB35-9C2D-4BE0-845A-53B95215D202}" srcOrd="0" destOrd="0" presId="urn:microsoft.com/office/officeart/2018/5/layout/IconLeafLabelList"/>
    <dgm:cxn modelId="{1BC5D08A-2A90-45F1-B589-BE63148D6D57}" type="presOf" srcId="{C142BB9C-A5F9-4854-A7B9-62509CF13787}" destId="{ACB2FAEB-1999-419C-9BD9-576D246D4F0C}" srcOrd="0" destOrd="0" presId="urn:microsoft.com/office/officeart/2018/5/layout/IconLeafLabelList"/>
    <dgm:cxn modelId="{F4653692-3AF9-4797-A966-B72CB71591D0}" type="presOf" srcId="{DBBF1ECB-4B6A-438F-AE82-F6309D9A1957}" destId="{11E19ACE-6A93-472C-AF34-4CF4201ED276}" srcOrd="0" destOrd="0" presId="urn:microsoft.com/office/officeart/2018/5/layout/IconLeafLabelList"/>
    <dgm:cxn modelId="{B88BE9B1-17B2-499A-9829-5B818759E12B}" srcId="{C142BB9C-A5F9-4854-A7B9-62509CF13787}" destId="{E5C930F0-78BD-4787-A456-3C0CE524F544}" srcOrd="0" destOrd="0" parTransId="{7C09C8D1-D53F-4566-B834-01C291EC3207}" sibTransId="{ACDE82D6-520D-4D75-9781-342DB0832967}"/>
    <dgm:cxn modelId="{43E394B9-E39F-46DF-AC26-BA8718463BCB}" srcId="{C142BB9C-A5F9-4854-A7B9-62509CF13787}" destId="{DBBF1ECB-4B6A-438F-AE82-F6309D9A1957}" srcOrd="2" destOrd="0" parTransId="{184D9F3B-07E8-4BD4-8745-2517B18490F8}" sibTransId="{178F983A-C6A4-4401-9078-683D445AC372}"/>
    <dgm:cxn modelId="{A4422CBF-BBF1-41A5-82E5-7F60C1BA25E6}" srcId="{C142BB9C-A5F9-4854-A7B9-62509CF13787}" destId="{C62A1E8E-1D77-494B-9498-1A70E9EA6B33}" srcOrd="1" destOrd="0" parTransId="{0B44722E-E2A4-49B8-A304-3750D6D1F998}" sibTransId="{346B764F-25E1-4532-88F9-BA00F3D604B0}"/>
    <dgm:cxn modelId="{3EDBA1F0-4B89-473E-BC56-2DD381995443}" type="presOf" srcId="{C62A1E8E-1D77-494B-9498-1A70E9EA6B33}" destId="{13D208E4-670D-4446-93D9-0BFAB83AA5D4}" srcOrd="0" destOrd="0" presId="urn:microsoft.com/office/officeart/2018/5/layout/IconLeafLabelList"/>
    <dgm:cxn modelId="{A084E71A-CB90-428D-B96C-3CDF772D2DF2}" type="presParOf" srcId="{ACB2FAEB-1999-419C-9BD9-576D246D4F0C}" destId="{73713FF4-DBB4-40D4-ADC3-E77ABA923E01}" srcOrd="0" destOrd="0" presId="urn:microsoft.com/office/officeart/2018/5/layout/IconLeafLabelList"/>
    <dgm:cxn modelId="{1D3BADA5-4C54-42A6-AEDA-518609EC02AD}" type="presParOf" srcId="{73713FF4-DBB4-40D4-ADC3-E77ABA923E01}" destId="{4CF9AE5B-4EB9-4F9B-8807-59CDDD0FB4D7}" srcOrd="0" destOrd="0" presId="urn:microsoft.com/office/officeart/2018/5/layout/IconLeafLabelList"/>
    <dgm:cxn modelId="{8897067E-8750-4104-8D9B-D06EB96EDA69}" type="presParOf" srcId="{73713FF4-DBB4-40D4-ADC3-E77ABA923E01}" destId="{74E03337-0452-47F1-AB63-3DB81FFEE3DA}" srcOrd="1" destOrd="0" presId="urn:microsoft.com/office/officeart/2018/5/layout/IconLeafLabelList"/>
    <dgm:cxn modelId="{28A3E03E-8011-49C7-AAEC-FF941568803A}" type="presParOf" srcId="{73713FF4-DBB4-40D4-ADC3-E77ABA923E01}" destId="{8240A69A-1219-44AC-9123-A30B3F2CD2DB}" srcOrd="2" destOrd="0" presId="urn:microsoft.com/office/officeart/2018/5/layout/IconLeafLabelList"/>
    <dgm:cxn modelId="{C0C422C5-A0C6-4755-9E9A-C532E6A95B52}" type="presParOf" srcId="{73713FF4-DBB4-40D4-ADC3-E77ABA923E01}" destId="{9B01CB35-9C2D-4BE0-845A-53B95215D202}" srcOrd="3" destOrd="0" presId="urn:microsoft.com/office/officeart/2018/5/layout/IconLeafLabelList"/>
    <dgm:cxn modelId="{94567C5D-97CD-40EB-A6EC-F2ED4CFCBD7E}" type="presParOf" srcId="{ACB2FAEB-1999-419C-9BD9-576D246D4F0C}" destId="{3874ED1E-1904-4A8C-BCDA-DCE8BEFE6388}" srcOrd="1" destOrd="0" presId="urn:microsoft.com/office/officeart/2018/5/layout/IconLeafLabelList"/>
    <dgm:cxn modelId="{53331E81-9A78-4FE5-AABB-E9D2D8E69EDC}" type="presParOf" srcId="{ACB2FAEB-1999-419C-9BD9-576D246D4F0C}" destId="{9419E1B1-1347-4A46-801C-3E4EB06AA8C0}" srcOrd="2" destOrd="0" presId="urn:microsoft.com/office/officeart/2018/5/layout/IconLeafLabelList"/>
    <dgm:cxn modelId="{79F30B0A-F9E0-46BA-835E-E63EDF612437}" type="presParOf" srcId="{9419E1B1-1347-4A46-801C-3E4EB06AA8C0}" destId="{AC1220C9-D12D-4123-BB45-55265CDF6367}" srcOrd="0" destOrd="0" presId="urn:microsoft.com/office/officeart/2018/5/layout/IconLeafLabelList"/>
    <dgm:cxn modelId="{2104F5BE-EEE8-478A-B6CD-699783A9FA50}" type="presParOf" srcId="{9419E1B1-1347-4A46-801C-3E4EB06AA8C0}" destId="{04A67ABE-E8F2-4A77-A574-8C693868EF5A}" srcOrd="1" destOrd="0" presId="urn:microsoft.com/office/officeart/2018/5/layout/IconLeafLabelList"/>
    <dgm:cxn modelId="{CDB4C472-0EB4-4613-BFC1-399CCA815732}" type="presParOf" srcId="{9419E1B1-1347-4A46-801C-3E4EB06AA8C0}" destId="{CFCC58B5-8413-47B6-8C5E-41032B2F5760}" srcOrd="2" destOrd="0" presId="urn:microsoft.com/office/officeart/2018/5/layout/IconLeafLabelList"/>
    <dgm:cxn modelId="{468FACA1-A12D-4092-A679-30139D46D290}" type="presParOf" srcId="{9419E1B1-1347-4A46-801C-3E4EB06AA8C0}" destId="{13D208E4-670D-4446-93D9-0BFAB83AA5D4}" srcOrd="3" destOrd="0" presId="urn:microsoft.com/office/officeart/2018/5/layout/IconLeafLabelList"/>
    <dgm:cxn modelId="{11FB7A88-93AA-4D82-B99F-54046DA940A1}" type="presParOf" srcId="{ACB2FAEB-1999-419C-9BD9-576D246D4F0C}" destId="{162FCB05-8200-4ED0-9602-E79A61E2AC1B}" srcOrd="3" destOrd="0" presId="urn:microsoft.com/office/officeart/2018/5/layout/IconLeafLabelList"/>
    <dgm:cxn modelId="{737A009D-A53F-45E9-8F59-4AEB1F1FEE7E}" type="presParOf" srcId="{ACB2FAEB-1999-419C-9BD9-576D246D4F0C}" destId="{DF03466A-E8E2-4B89-9598-55D48728A49B}" srcOrd="4" destOrd="0" presId="urn:microsoft.com/office/officeart/2018/5/layout/IconLeafLabelList"/>
    <dgm:cxn modelId="{3D13DB34-4B15-4FF8-B085-C05D62EBAEAC}" type="presParOf" srcId="{DF03466A-E8E2-4B89-9598-55D48728A49B}" destId="{955A4610-988E-424A-B658-A7A926FC97E5}" srcOrd="0" destOrd="0" presId="urn:microsoft.com/office/officeart/2018/5/layout/IconLeafLabelList"/>
    <dgm:cxn modelId="{5C67CC3F-AA3D-4B71-9F0A-A2FC17EB0F44}" type="presParOf" srcId="{DF03466A-E8E2-4B89-9598-55D48728A49B}" destId="{61A5AF71-797D-4323-9966-0BFAAFAEAB0D}" srcOrd="1" destOrd="0" presId="urn:microsoft.com/office/officeart/2018/5/layout/IconLeafLabelList"/>
    <dgm:cxn modelId="{864FDFF3-4AF4-42D1-9778-A171C4ED9772}" type="presParOf" srcId="{DF03466A-E8E2-4B89-9598-55D48728A49B}" destId="{1D0E09F3-998F-4C30-8169-FE57C3C5A5BA}" srcOrd="2" destOrd="0" presId="urn:microsoft.com/office/officeart/2018/5/layout/IconLeafLabelList"/>
    <dgm:cxn modelId="{A66B823F-2414-4C8B-AD33-EBF44F9863B1}" type="presParOf" srcId="{DF03466A-E8E2-4B89-9598-55D48728A49B}" destId="{11E19ACE-6A93-472C-AF34-4CF4201ED276}"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E2AEB61-DB41-4EE9-9F97-37FF1859F98E}"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9152E405-2BA9-4BD8-849E-6234A612EB08}">
      <dgm:prSet/>
      <dgm:spPr/>
      <dgm:t>
        <a:bodyPr/>
        <a:lstStyle/>
        <a:p>
          <a:r>
            <a:rPr lang="en-US" b="1"/>
            <a:t>Reproducibility</a:t>
          </a:r>
          <a:endParaRPr lang="en-US"/>
        </a:p>
      </dgm:t>
    </dgm:pt>
    <dgm:pt modelId="{809BBD41-1E94-4630-B635-F5F773D87C90}" type="parTrans" cxnId="{C1CEAECB-F832-4AF7-83D6-FAF02234227B}">
      <dgm:prSet/>
      <dgm:spPr/>
      <dgm:t>
        <a:bodyPr/>
        <a:lstStyle/>
        <a:p>
          <a:endParaRPr lang="en-US"/>
        </a:p>
      </dgm:t>
    </dgm:pt>
    <dgm:pt modelId="{8E603C86-F5F5-4F76-85B5-821B9C03C4A9}" type="sibTrans" cxnId="{C1CEAECB-F832-4AF7-83D6-FAF02234227B}">
      <dgm:prSet/>
      <dgm:spPr/>
      <dgm:t>
        <a:bodyPr/>
        <a:lstStyle/>
        <a:p>
          <a:endParaRPr lang="en-US"/>
        </a:p>
      </dgm:t>
    </dgm:pt>
    <dgm:pt modelId="{1CB59A46-3666-42F8-9B3B-7CCF22283411}">
      <dgm:prSet/>
      <dgm:spPr/>
      <dgm:t>
        <a:bodyPr/>
        <a:lstStyle/>
        <a:p>
          <a:r>
            <a:rPr lang="en-US" b="1"/>
            <a:t>Isolation</a:t>
          </a:r>
          <a:endParaRPr lang="en-US"/>
        </a:p>
      </dgm:t>
    </dgm:pt>
    <dgm:pt modelId="{62F1F4A8-EAD4-4A2C-A247-B88FC9AEC2E2}" type="parTrans" cxnId="{70AA0C26-EB20-4067-8009-1E3240D9C70B}">
      <dgm:prSet/>
      <dgm:spPr/>
      <dgm:t>
        <a:bodyPr/>
        <a:lstStyle/>
        <a:p>
          <a:endParaRPr lang="en-US"/>
        </a:p>
      </dgm:t>
    </dgm:pt>
    <dgm:pt modelId="{1550BEAF-2461-4A2F-91BE-62A533637AB8}" type="sibTrans" cxnId="{70AA0C26-EB20-4067-8009-1E3240D9C70B}">
      <dgm:prSet/>
      <dgm:spPr/>
      <dgm:t>
        <a:bodyPr/>
        <a:lstStyle/>
        <a:p>
          <a:endParaRPr lang="en-US"/>
        </a:p>
      </dgm:t>
    </dgm:pt>
    <dgm:pt modelId="{94AEA43F-930D-42B4-9038-B1F08D246F19}">
      <dgm:prSet/>
      <dgm:spPr/>
      <dgm:t>
        <a:bodyPr/>
        <a:lstStyle/>
        <a:p>
          <a:r>
            <a:rPr lang="en-US" b="1"/>
            <a:t>Security</a:t>
          </a:r>
          <a:endParaRPr lang="en-US"/>
        </a:p>
      </dgm:t>
    </dgm:pt>
    <dgm:pt modelId="{D4B0545E-5DF5-45E9-A4FF-1E10BF03FE80}" type="parTrans" cxnId="{52A7ED3B-EC65-4596-85B1-FD8BB710BE93}">
      <dgm:prSet/>
      <dgm:spPr/>
      <dgm:t>
        <a:bodyPr/>
        <a:lstStyle/>
        <a:p>
          <a:endParaRPr lang="en-US"/>
        </a:p>
      </dgm:t>
    </dgm:pt>
    <dgm:pt modelId="{48E4813C-E8CD-4D3F-81E8-D69A25BFB64B}" type="sibTrans" cxnId="{52A7ED3B-EC65-4596-85B1-FD8BB710BE93}">
      <dgm:prSet/>
      <dgm:spPr/>
      <dgm:t>
        <a:bodyPr/>
        <a:lstStyle/>
        <a:p>
          <a:endParaRPr lang="en-US"/>
        </a:p>
      </dgm:t>
    </dgm:pt>
    <dgm:pt modelId="{67EEC7E2-DF52-4CF2-B87B-2622A707272E}">
      <dgm:prSet/>
      <dgm:spPr/>
      <dgm:t>
        <a:bodyPr/>
        <a:lstStyle/>
        <a:p>
          <a:r>
            <a:rPr lang="en-US" b="1"/>
            <a:t>Environment Management</a:t>
          </a:r>
          <a:endParaRPr lang="en-US"/>
        </a:p>
      </dgm:t>
    </dgm:pt>
    <dgm:pt modelId="{C075D9C0-085B-4EBD-A31C-9AE046973F89}" type="parTrans" cxnId="{21E47231-A545-42E9-86AA-1B9ACA6DD43D}">
      <dgm:prSet/>
      <dgm:spPr/>
      <dgm:t>
        <a:bodyPr/>
        <a:lstStyle/>
        <a:p>
          <a:endParaRPr lang="en-US"/>
        </a:p>
      </dgm:t>
    </dgm:pt>
    <dgm:pt modelId="{EB6078EB-BF84-4030-B70E-6351BCEBBA41}" type="sibTrans" cxnId="{21E47231-A545-42E9-86AA-1B9ACA6DD43D}">
      <dgm:prSet/>
      <dgm:spPr/>
      <dgm:t>
        <a:bodyPr/>
        <a:lstStyle/>
        <a:p>
          <a:endParaRPr lang="en-US"/>
        </a:p>
      </dgm:t>
    </dgm:pt>
    <dgm:pt modelId="{969060CA-0CE1-4BED-ACCF-781FF9B7F1F1}">
      <dgm:prSet/>
      <dgm:spPr/>
      <dgm:t>
        <a:bodyPr/>
        <a:lstStyle/>
        <a:p>
          <a:r>
            <a:rPr lang="en-US" b="1"/>
            <a:t>Continuous Integration</a:t>
          </a:r>
          <a:endParaRPr lang="en-US"/>
        </a:p>
      </dgm:t>
    </dgm:pt>
    <dgm:pt modelId="{4EBCD878-82DE-40A3-9313-F67B0BC9D3A7}" type="parTrans" cxnId="{63F43DBC-0AA6-4305-B9EA-8AC035D0960B}">
      <dgm:prSet/>
      <dgm:spPr/>
      <dgm:t>
        <a:bodyPr/>
        <a:lstStyle/>
        <a:p>
          <a:endParaRPr lang="en-US"/>
        </a:p>
      </dgm:t>
    </dgm:pt>
    <dgm:pt modelId="{421A243D-0B53-49AA-A436-4D39BAA33736}" type="sibTrans" cxnId="{63F43DBC-0AA6-4305-B9EA-8AC035D0960B}">
      <dgm:prSet/>
      <dgm:spPr/>
      <dgm:t>
        <a:bodyPr/>
        <a:lstStyle/>
        <a:p>
          <a:endParaRPr lang="en-US"/>
        </a:p>
      </dgm:t>
    </dgm:pt>
    <dgm:pt modelId="{98248C03-23A4-40B5-80E8-3441578177CF}" type="pres">
      <dgm:prSet presAssocID="{1E2AEB61-DB41-4EE9-9F97-37FF1859F98E}" presName="diagram" presStyleCnt="0">
        <dgm:presLayoutVars>
          <dgm:dir/>
          <dgm:resizeHandles val="exact"/>
        </dgm:presLayoutVars>
      </dgm:prSet>
      <dgm:spPr/>
    </dgm:pt>
    <dgm:pt modelId="{92895192-9C1F-4F82-B0A4-8BB19D3528C4}" type="pres">
      <dgm:prSet presAssocID="{9152E405-2BA9-4BD8-849E-6234A612EB08}" presName="node" presStyleLbl="node1" presStyleIdx="0" presStyleCnt="5">
        <dgm:presLayoutVars>
          <dgm:bulletEnabled val="1"/>
        </dgm:presLayoutVars>
      </dgm:prSet>
      <dgm:spPr/>
    </dgm:pt>
    <dgm:pt modelId="{490A42C1-1710-464C-8DCC-5C866003D3E9}" type="pres">
      <dgm:prSet presAssocID="{8E603C86-F5F5-4F76-85B5-821B9C03C4A9}" presName="sibTrans" presStyleCnt="0"/>
      <dgm:spPr/>
    </dgm:pt>
    <dgm:pt modelId="{0317297A-3605-4D1E-B178-4EE8D1255CB6}" type="pres">
      <dgm:prSet presAssocID="{1CB59A46-3666-42F8-9B3B-7CCF22283411}" presName="node" presStyleLbl="node1" presStyleIdx="1" presStyleCnt="5">
        <dgm:presLayoutVars>
          <dgm:bulletEnabled val="1"/>
        </dgm:presLayoutVars>
      </dgm:prSet>
      <dgm:spPr/>
    </dgm:pt>
    <dgm:pt modelId="{4C62AD38-2357-4088-A7F8-F7D7CC6DD3C3}" type="pres">
      <dgm:prSet presAssocID="{1550BEAF-2461-4A2F-91BE-62A533637AB8}" presName="sibTrans" presStyleCnt="0"/>
      <dgm:spPr/>
    </dgm:pt>
    <dgm:pt modelId="{AA796856-4E5A-4A05-B233-2008FAE15D27}" type="pres">
      <dgm:prSet presAssocID="{94AEA43F-930D-42B4-9038-B1F08D246F19}" presName="node" presStyleLbl="node1" presStyleIdx="2" presStyleCnt="5">
        <dgm:presLayoutVars>
          <dgm:bulletEnabled val="1"/>
        </dgm:presLayoutVars>
      </dgm:prSet>
      <dgm:spPr/>
    </dgm:pt>
    <dgm:pt modelId="{E0F928D4-8527-4EBB-A592-877F501BDA88}" type="pres">
      <dgm:prSet presAssocID="{48E4813C-E8CD-4D3F-81E8-D69A25BFB64B}" presName="sibTrans" presStyleCnt="0"/>
      <dgm:spPr/>
    </dgm:pt>
    <dgm:pt modelId="{69CE2BAB-84C2-44F5-B1A5-879825F59AA0}" type="pres">
      <dgm:prSet presAssocID="{67EEC7E2-DF52-4CF2-B87B-2622A707272E}" presName="node" presStyleLbl="node1" presStyleIdx="3" presStyleCnt="5">
        <dgm:presLayoutVars>
          <dgm:bulletEnabled val="1"/>
        </dgm:presLayoutVars>
      </dgm:prSet>
      <dgm:spPr/>
    </dgm:pt>
    <dgm:pt modelId="{21868BA7-55C7-4CC7-AB34-DCF1C422DBDA}" type="pres">
      <dgm:prSet presAssocID="{EB6078EB-BF84-4030-B70E-6351BCEBBA41}" presName="sibTrans" presStyleCnt="0"/>
      <dgm:spPr/>
    </dgm:pt>
    <dgm:pt modelId="{86D82D09-84B6-45C6-941A-FFFF87506D41}" type="pres">
      <dgm:prSet presAssocID="{969060CA-0CE1-4BED-ACCF-781FF9B7F1F1}" presName="node" presStyleLbl="node1" presStyleIdx="4" presStyleCnt="5">
        <dgm:presLayoutVars>
          <dgm:bulletEnabled val="1"/>
        </dgm:presLayoutVars>
      </dgm:prSet>
      <dgm:spPr/>
    </dgm:pt>
  </dgm:ptLst>
  <dgm:cxnLst>
    <dgm:cxn modelId="{3023411C-2DE5-44C3-B4D8-251538E1231E}" type="presOf" srcId="{1E2AEB61-DB41-4EE9-9F97-37FF1859F98E}" destId="{98248C03-23A4-40B5-80E8-3441578177CF}" srcOrd="0" destOrd="0" presId="urn:microsoft.com/office/officeart/2005/8/layout/default"/>
    <dgm:cxn modelId="{70AA0C26-EB20-4067-8009-1E3240D9C70B}" srcId="{1E2AEB61-DB41-4EE9-9F97-37FF1859F98E}" destId="{1CB59A46-3666-42F8-9B3B-7CCF22283411}" srcOrd="1" destOrd="0" parTransId="{62F1F4A8-EAD4-4A2C-A247-B88FC9AEC2E2}" sibTransId="{1550BEAF-2461-4A2F-91BE-62A533637AB8}"/>
    <dgm:cxn modelId="{D7E0312B-F4C1-442C-8096-AFDC83D21BF1}" type="presOf" srcId="{1CB59A46-3666-42F8-9B3B-7CCF22283411}" destId="{0317297A-3605-4D1E-B178-4EE8D1255CB6}" srcOrd="0" destOrd="0" presId="urn:microsoft.com/office/officeart/2005/8/layout/default"/>
    <dgm:cxn modelId="{21E47231-A545-42E9-86AA-1B9ACA6DD43D}" srcId="{1E2AEB61-DB41-4EE9-9F97-37FF1859F98E}" destId="{67EEC7E2-DF52-4CF2-B87B-2622A707272E}" srcOrd="3" destOrd="0" parTransId="{C075D9C0-085B-4EBD-A31C-9AE046973F89}" sibTransId="{EB6078EB-BF84-4030-B70E-6351BCEBBA41}"/>
    <dgm:cxn modelId="{52A7ED3B-EC65-4596-85B1-FD8BB710BE93}" srcId="{1E2AEB61-DB41-4EE9-9F97-37FF1859F98E}" destId="{94AEA43F-930D-42B4-9038-B1F08D246F19}" srcOrd="2" destOrd="0" parTransId="{D4B0545E-5DF5-45E9-A4FF-1E10BF03FE80}" sibTransId="{48E4813C-E8CD-4D3F-81E8-D69A25BFB64B}"/>
    <dgm:cxn modelId="{77CA695F-4005-496B-B399-C19E8FA2106B}" type="presOf" srcId="{969060CA-0CE1-4BED-ACCF-781FF9B7F1F1}" destId="{86D82D09-84B6-45C6-941A-FFFF87506D41}" srcOrd="0" destOrd="0" presId="urn:microsoft.com/office/officeart/2005/8/layout/default"/>
    <dgm:cxn modelId="{BF6A9F90-66C2-40AD-93A6-E2760DE6684B}" type="presOf" srcId="{9152E405-2BA9-4BD8-849E-6234A612EB08}" destId="{92895192-9C1F-4F82-B0A4-8BB19D3528C4}" srcOrd="0" destOrd="0" presId="urn:microsoft.com/office/officeart/2005/8/layout/default"/>
    <dgm:cxn modelId="{6D2E32AC-E2B8-4257-AA65-ED46F1C60939}" type="presOf" srcId="{67EEC7E2-DF52-4CF2-B87B-2622A707272E}" destId="{69CE2BAB-84C2-44F5-B1A5-879825F59AA0}" srcOrd="0" destOrd="0" presId="urn:microsoft.com/office/officeart/2005/8/layout/default"/>
    <dgm:cxn modelId="{67FACDB6-803F-48A5-AC08-F9DB33030E8C}" type="presOf" srcId="{94AEA43F-930D-42B4-9038-B1F08D246F19}" destId="{AA796856-4E5A-4A05-B233-2008FAE15D27}" srcOrd="0" destOrd="0" presId="urn:microsoft.com/office/officeart/2005/8/layout/default"/>
    <dgm:cxn modelId="{63F43DBC-0AA6-4305-B9EA-8AC035D0960B}" srcId="{1E2AEB61-DB41-4EE9-9F97-37FF1859F98E}" destId="{969060CA-0CE1-4BED-ACCF-781FF9B7F1F1}" srcOrd="4" destOrd="0" parTransId="{4EBCD878-82DE-40A3-9313-F67B0BC9D3A7}" sibTransId="{421A243D-0B53-49AA-A436-4D39BAA33736}"/>
    <dgm:cxn modelId="{C1CEAECB-F832-4AF7-83D6-FAF02234227B}" srcId="{1E2AEB61-DB41-4EE9-9F97-37FF1859F98E}" destId="{9152E405-2BA9-4BD8-849E-6234A612EB08}" srcOrd="0" destOrd="0" parTransId="{809BBD41-1E94-4630-B635-F5F773D87C90}" sibTransId="{8E603C86-F5F5-4F76-85B5-821B9C03C4A9}"/>
    <dgm:cxn modelId="{6DAF5FF8-BC21-4067-8869-7E42F4A08A97}" type="presParOf" srcId="{98248C03-23A4-40B5-80E8-3441578177CF}" destId="{92895192-9C1F-4F82-B0A4-8BB19D3528C4}" srcOrd="0" destOrd="0" presId="urn:microsoft.com/office/officeart/2005/8/layout/default"/>
    <dgm:cxn modelId="{2334E781-4159-4E4E-9CE4-9BABF6D64194}" type="presParOf" srcId="{98248C03-23A4-40B5-80E8-3441578177CF}" destId="{490A42C1-1710-464C-8DCC-5C866003D3E9}" srcOrd="1" destOrd="0" presId="urn:microsoft.com/office/officeart/2005/8/layout/default"/>
    <dgm:cxn modelId="{877F34A5-B67C-454B-8959-D62401F2168B}" type="presParOf" srcId="{98248C03-23A4-40B5-80E8-3441578177CF}" destId="{0317297A-3605-4D1E-B178-4EE8D1255CB6}" srcOrd="2" destOrd="0" presId="urn:microsoft.com/office/officeart/2005/8/layout/default"/>
    <dgm:cxn modelId="{5D7667B9-0626-4065-A0CB-35FD5C24DA79}" type="presParOf" srcId="{98248C03-23A4-40B5-80E8-3441578177CF}" destId="{4C62AD38-2357-4088-A7F8-F7D7CC6DD3C3}" srcOrd="3" destOrd="0" presId="urn:microsoft.com/office/officeart/2005/8/layout/default"/>
    <dgm:cxn modelId="{DF6D2830-1943-406D-A80F-47E0FED63A2D}" type="presParOf" srcId="{98248C03-23A4-40B5-80E8-3441578177CF}" destId="{AA796856-4E5A-4A05-B233-2008FAE15D27}" srcOrd="4" destOrd="0" presId="urn:microsoft.com/office/officeart/2005/8/layout/default"/>
    <dgm:cxn modelId="{9BB5DD68-B6F9-4530-AA89-1EEE4EF62108}" type="presParOf" srcId="{98248C03-23A4-40B5-80E8-3441578177CF}" destId="{E0F928D4-8527-4EBB-A592-877F501BDA88}" srcOrd="5" destOrd="0" presId="urn:microsoft.com/office/officeart/2005/8/layout/default"/>
    <dgm:cxn modelId="{9C3DAA18-615F-4117-AEF6-357EB53DFEAD}" type="presParOf" srcId="{98248C03-23A4-40B5-80E8-3441578177CF}" destId="{69CE2BAB-84C2-44F5-B1A5-879825F59AA0}" srcOrd="6" destOrd="0" presId="urn:microsoft.com/office/officeart/2005/8/layout/default"/>
    <dgm:cxn modelId="{9080BAD7-8158-42E5-A5EA-FE42A423BBD2}" type="presParOf" srcId="{98248C03-23A4-40B5-80E8-3441578177CF}" destId="{21868BA7-55C7-4CC7-AB34-DCF1C422DBDA}" srcOrd="7" destOrd="0" presId="urn:microsoft.com/office/officeart/2005/8/layout/default"/>
    <dgm:cxn modelId="{2B28E0FE-867B-4061-B8D8-A80FAE80467A}" type="presParOf" srcId="{98248C03-23A4-40B5-80E8-3441578177CF}" destId="{86D82D09-84B6-45C6-941A-FFFF87506D41}"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8C5C4F8-F2AB-44C3-B004-9B7EC2ED4E5D}" type="doc">
      <dgm:prSet loTypeId="urn:microsoft.com/office/officeart/2005/8/layout/chevron1" loCatId="process" qsTypeId="urn:microsoft.com/office/officeart/2005/8/quickstyle/simple1" qsCatId="simple" csTypeId="urn:microsoft.com/office/officeart/2005/8/colors/accent0_3" csCatId="mainScheme" phldr="1"/>
      <dgm:spPr/>
    </dgm:pt>
    <dgm:pt modelId="{4D0F2308-D7D4-408D-9591-B1A30E016EFF}">
      <dgm:prSet phldrT="[Text]" phldr="0"/>
      <dgm:spPr/>
      <dgm:t>
        <a:bodyPr/>
        <a:lstStyle/>
        <a:p>
          <a:pPr rtl="0"/>
          <a:r>
            <a:rPr lang="en-GB">
              <a:latin typeface="Calibri Light" panose="020F0302020204030204"/>
            </a:rPr>
            <a:t>USER</a:t>
          </a:r>
          <a:r>
            <a:rPr lang="en-GB" b="0" i="0" u="none" strike="noStrike" cap="none" baseline="0" noProof="0">
              <a:latin typeface="Calibri Light"/>
              <a:cs typeface="Calibri Light"/>
            </a:rPr>
            <a:t> </a:t>
          </a:r>
          <a:r>
            <a:rPr lang="en-GB">
              <a:latin typeface="Calibri Light" panose="020F0302020204030204"/>
            </a:rPr>
            <a:t>SURVEY</a:t>
          </a:r>
          <a:endParaRPr lang="en-GB"/>
        </a:p>
      </dgm:t>
    </dgm:pt>
    <dgm:pt modelId="{B1BB0509-A32E-4866-A712-034239827C8A}" type="parTrans" cxnId="{8C7D9849-C176-4EC3-A2A8-F26E98E5F70F}">
      <dgm:prSet/>
      <dgm:spPr/>
    </dgm:pt>
    <dgm:pt modelId="{F4D730AB-6006-4E36-AF2B-DB503AD1436A}" type="sibTrans" cxnId="{8C7D9849-C176-4EC3-A2A8-F26E98E5F70F}">
      <dgm:prSet/>
      <dgm:spPr/>
    </dgm:pt>
    <dgm:pt modelId="{B7BEC93D-F10A-4B1F-9366-E324B468DE00}">
      <dgm:prSet phldrT="[Text]" phldr="0"/>
      <dgm:spPr/>
      <dgm:t>
        <a:bodyPr/>
        <a:lstStyle/>
        <a:p>
          <a:pPr rtl="0"/>
          <a:r>
            <a:rPr lang="en-GB">
              <a:latin typeface="Calibri Light" panose="020F0302020204030204"/>
            </a:rPr>
            <a:t>USABILITY TESTING</a:t>
          </a:r>
          <a:endParaRPr lang="en-GB"/>
        </a:p>
      </dgm:t>
    </dgm:pt>
    <dgm:pt modelId="{27D8DEA5-9008-4A04-8AAF-A3D6C397313C}" type="parTrans" cxnId="{7CD71CEF-F6C2-4A70-9C0F-E64A7456199E}">
      <dgm:prSet/>
      <dgm:spPr/>
    </dgm:pt>
    <dgm:pt modelId="{647763E7-54F8-43B5-BB13-96C5AB0F201E}" type="sibTrans" cxnId="{7CD71CEF-F6C2-4A70-9C0F-E64A7456199E}">
      <dgm:prSet/>
      <dgm:spPr/>
    </dgm:pt>
    <dgm:pt modelId="{6E3894C0-C15C-444D-9AEB-FCB660E84498}">
      <dgm:prSet phldrT="[Text]" phldr="0"/>
      <dgm:spPr/>
      <dgm:t>
        <a:bodyPr/>
        <a:lstStyle/>
        <a:p>
          <a:pPr rtl="0"/>
          <a:r>
            <a:rPr lang="en-GB">
              <a:latin typeface="Calibri Light" panose="020F0302020204030204"/>
            </a:rPr>
            <a:t>SYSTEM USABILITY SCALE</a:t>
          </a:r>
          <a:endParaRPr lang="en-GB"/>
        </a:p>
      </dgm:t>
    </dgm:pt>
    <dgm:pt modelId="{0952B983-66D8-4890-8ADE-395E76282D3B}" type="parTrans" cxnId="{98C2430E-F33E-4162-8472-12EAE069A12C}">
      <dgm:prSet/>
      <dgm:spPr/>
    </dgm:pt>
    <dgm:pt modelId="{5BC0E1FB-22D8-449D-B844-D053ECA47A1C}" type="sibTrans" cxnId="{98C2430E-F33E-4162-8472-12EAE069A12C}">
      <dgm:prSet/>
      <dgm:spPr/>
    </dgm:pt>
    <dgm:pt modelId="{5FB5BB04-22E0-4556-8DE3-587B0D9CC6CB}">
      <dgm:prSet phldr="0"/>
      <dgm:spPr/>
      <dgm:t>
        <a:bodyPr/>
        <a:lstStyle/>
        <a:p>
          <a:r>
            <a:rPr lang="en-GB">
              <a:latin typeface="Calibri Light" panose="020F0302020204030204"/>
            </a:rPr>
            <a:t>REVIEW</a:t>
          </a:r>
        </a:p>
      </dgm:t>
    </dgm:pt>
    <dgm:pt modelId="{F38892D6-864F-49EB-A0C6-01C7FCD06CC3}" type="parTrans" cxnId="{32FF488A-5854-4957-9512-869DE483A1DE}">
      <dgm:prSet/>
      <dgm:spPr/>
    </dgm:pt>
    <dgm:pt modelId="{56F4D3F1-0828-4CCE-83AE-8987D0AF9035}" type="sibTrans" cxnId="{32FF488A-5854-4957-9512-869DE483A1DE}">
      <dgm:prSet/>
      <dgm:spPr/>
    </dgm:pt>
    <dgm:pt modelId="{3738278A-BEDC-4836-A4AB-97913C826FE7}" type="pres">
      <dgm:prSet presAssocID="{38C5C4F8-F2AB-44C3-B004-9B7EC2ED4E5D}" presName="Name0" presStyleCnt="0">
        <dgm:presLayoutVars>
          <dgm:dir/>
          <dgm:animLvl val="lvl"/>
          <dgm:resizeHandles val="exact"/>
        </dgm:presLayoutVars>
      </dgm:prSet>
      <dgm:spPr/>
    </dgm:pt>
    <dgm:pt modelId="{525F8281-53AA-4381-8225-45AD566E6CC0}" type="pres">
      <dgm:prSet presAssocID="{4D0F2308-D7D4-408D-9591-B1A30E016EFF}" presName="parTxOnly" presStyleLbl="node1" presStyleIdx="0" presStyleCnt="4">
        <dgm:presLayoutVars>
          <dgm:chMax val="0"/>
          <dgm:chPref val="0"/>
          <dgm:bulletEnabled val="1"/>
        </dgm:presLayoutVars>
      </dgm:prSet>
      <dgm:spPr/>
    </dgm:pt>
    <dgm:pt modelId="{7CE26942-1F8B-4DE0-B5B6-6110DE5F3457}" type="pres">
      <dgm:prSet presAssocID="{F4D730AB-6006-4E36-AF2B-DB503AD1436A}" presName="parTxOnlySpace" presStyleCnt="0"/>
      <dgm:spPr/>
    </dgm:pt>
    <dgm:pt modelId="{103F708A-6CA0-42E3-9D3C-E22D98F9A55E}" type="pres">
      <dgm:prSet presAssocID="{B7BEC93D-F10A-4B1F-9366-E324B468DE00}" presName="parTxOnly" presStyleLbl="node1" presStyleIdx="1" presStyleCnt="4">
        <dgm:presLayoutVars>
          <dgm:chMax val="0"/>
          <dgm:chPref val="0"/>
          <dgm:bulletEnabled val="1"/>
        </dgm:presLayoutVars>
      </dgm:prSet>
      <dgm:spPr/>
    </dgm:pt>
    <dgm:pt modelId="{61480AB7-D949-4BBB-AF8D-98B0D143802E}" type="pres">
      <dgm:prSet presAssocID="{647763E7-54F8-43B5-BB13-96C5AB0F201E}" presName="parTxOnlySpace" presStyleCnt="0"/>
      <dgm:spPr/>
    </dgm:pt>
    <dgm:pt modelId="{0285EA0F-BF0D-4B96-87A1-5C3E3D2206B4}" type="pres">
      <dgm:prSet presAssocID="{6E3894C0-C15C-444D-9AEB-FCB660E84498}" presName="parTxOnly" presStyleLbl="node1" presStyleIdx="2" presStyleCnt="4">
        <dgm:presLayoutVars>
          <dgm:chMax val="0"/>
          <dgm:chPref val="0"/>
          <dgm:bulletEnabled val="1"/>
        </dgm:presLayoutVars>
      </dgm:prSet>
      <dgm:spPr/>
    </dgm:pt>
    <dgm:pt modelId="{68F76970-5E31-4E9A-B932-ADF13448FE4B}" type="pres">
      <dgm:prSet presAssocID="{5BC0E1FB-22D8-449D-B844-D053ECA47A1C}" presName="parTxOnlySpace" presStyleCnt="0"/>
      <dgm:spPr/>
    </dgm:pt>
    <dgm:pt modelId="{E85C09A3-911F-4FC1-9A38-A74E3099D2E2}" type="pres">
      <dgm:prSet presAssocID="{5FB5BB04-22E0-4556-8DE3-587B0D9CC6CB}" presName="parTxOnly" presStyleLbl="node1" presStyleIdx="3" presStyleCnt="4">
        <dgm:presLayoutVars>
          <dgm:chMax val="0"/>
          <dgm:chPref val="0"/>
          <dgm:bulletEnabled val="1"/>
        </dgm:presLayoutVars>
      </dgm:prSet>
      <dgm:spPr/>
    </dgm:pt>
  </dgm:ptLst>
  <dgm:cxnLst>
    <dgm:cxn modelId="{98C2430E-F33E-4162-8472-12EAE069A12C}" srcId="{38C5C4F8-F2AB-44C3-B004-9B7EC2ED4E5D}" destId="{6E3894C0-C15C-444D-9AEB-FCB660E84498}" srcOrd="2" destOrd="0" parTransId="{0952B983-66D8-4890-8ADE-395E76282D3B}" sibTransId="{5BC0E1FB-22D8-449D-B844-D053ECA47A1C}"/>
    <dgm:cxn modelId="{22CFE33F-6464-42BF-99CA-309DD40B78A9}" type="presOf" srcId="{4D0F2308-D7D4-408D-9591-B1A30E016EFF}" destId="{525F8281-53AA-4381-8225-45AD566E6CC0}" srcOrd="0" destOrd="0" presId="urn:microsoft.com/office/officeart/2005/8/layout/chevron1"/>
    <dgm:cxn modelId="{8C7D9849-C176-4EC3-A2A8-F26E98E5F70F}" srcId="{38C5C4F8-F2AB-44C3-B004-9B7EC2ED4E5D}" destId="{4D0F2308-D7D4-408D-9591-B1A30E016EFF}" srcOrd="0" destOrd="0" parTransId="{B1BB0509-A32E-4866-A712-034239827C8A}" sibTransId="{F4D730AB-6006-4E36-AF2B-DB503AD1436A}"/>
    <dgm:cxn modelId="{FD2DCC4D-8A5B-482F-B3D3-36101F3A68FE}" type="presOf" srcId="{6E3894C0-C15C-444D-9AEB-FCB660E84498}" destId="{0285EA0F-BF0D-4B96-87A1-5C3E3D2206B4}" srcOrd="0" destOrd="0" presId="urn:microsoft.com/office/officeart/2005/8/layout/chevron1"/>
    <dgm:cxn modelId="{D2B3BA81-5002-4820-8B74-25ACFFAA0751}" type="presOf" srcId="{B7BEC93D-F10A-4B1F-9366-E324B468DE00}" destId="{103F708A-6CA0-42E3-9D3C-E22D98F9A55E}" srcOrd="0" destOrd="0" presId="urn:microsoft.com/office/officeart/2005/8/layout/chevron1"/>
    <dgm:cxn modelId="{32FF488A-5854-4957-9512-869DE483A1DE}" srcId="{38C5C4F8-F2AB-44C3-B004-9B7EC2ED4E5D}" destId="{5FB5BB04-22E0-4556-8DE3-587B0D9CC6CB}" srcOrd="3" destOrd="0" parTransId="{F38892D6-864F-49EB-A0C6-01C7FCD06CC3}" sibTransId="{56F4D3F1-0828-4CCE-83AE-8987D0AF9035}"/>
    <dgm:cxn modelId="{AA9793E5-0530-4BAF-BBC8-B39933432389}" type="presOf" srcId="{5FB5BB04-22E0-4556-8DE3-587B0D9CC6CB}" destId="{E85C09A3-911F-4FC1-9A38-A74E3099D2E2}" srcOrd="0" destOrd="0" presId="urn:microsoft.com/office/officeart/2005/8/layout/chevron1"/>
    <dgm:cxn modelId="{7CD71CEF-F6C2-4A70-9C0F-E64A7456199E}" srcId="{38C5C4F8-F2AB-44C3-B004-9B7EC2ED4E5D}" destId="{B7BEC93D-F10A-4B1F-9366-E324B468DE00}" srcOrd="1" destOrd="0" parTransId="{27D8DEA5-9008-4A04-8AAF-A3D6C397313C}" sibTransId="{647763E7-54F8-43B5-BB13-96C5AB0F201E}"/>
    <dgm:cxn modelId="{BD0AF8F1-F33E-4055-A1FF-E71EF66A06C3}" type="presOf" srcId="{38C5C4F8-F2AB-44C3-B004-9B7EC2ED4E5D}" destId="{3738278A-BEDC-4836-A4AB-97913C826FE7}" srcOrd="0" destOrd="0" presId="urn:microsoft.com/office/officeart/2005/8/layout/chevron1"/>
    <dgm:cxn modelId="{29285881-50F4-45B7-B4B7-6AD71C519C55}" type="presParOf" srcId="{3738278A-BEDC-4836-A4AB-97913C826FE7}" destId="{525F8281-53AA-4381-8225-45AD566E6CC0}" srcOrd="0" destOrd="0" presId="urn:microsoft.com/office/officeart/2005/8/layout/chevron1"/>
    <dgm:cxn modelId="{E38AD632-B766-4A2F-9466-3A2B2DA1B554}" type="presParOf" srcId="{3738278A-BEDC-4836-A4AB-97913C826FE7}" destId="{7CE26942-1F8B-4DE0-B5B6-6110DE5F3457}" srcOrd="1" destOrd="0" presId="urn:microsoft.com/office/officeart/2005/8/layout/chevron1"/>
    <dgm:cxn modelId="{F5D770A7-7236-4018-8059-DA9913EE3B64}" type="presParOf" srcId="{3738278A-BEDC-4836-A4AB-97913C826FE7}" destId="{103F708A-6CA0-42E3-9D3C-E22D98F9A55E}" srcOrd="2" destOrd="0" presId="urn:microsoft.com/office/officeart/2005/8/layout/chevron1"/>
    <dgm:cxn modelId="{32482D2E-2D7E-4886-903A-C67ACFB64347}" type="presParOf" srcId="{3738278A-BEDC-4836-A4AB-97913C826FE7}" destId="{61480AB7-D949-4BBB-AF8D-98B0D143802E}" srcOrd="3" destOrd="0" presId="urn:microsoft.com/office/officeart/2005/8/layout/chevron1"/>
    <dgm:cxn modelId="{649E43AE-32FF-4FBF-8C02-B4A4F63129E0}" type="presParOf" srcId="{3738278A-BEDC-4836-A4AB-97913C826FE7}" destId="{0285EA0F-BF0D-4B96-87A1-5C3E3D2206B4}" srcOrd="4" destOrd="0" presId="urn:microsoft.com/office/officeart/2005/8/layout/chevron1"/>
    <dgm:cxn modelId="{DB86149A-97C5-4752-AED2-74B268BA6144}" type="presParOf" srcId="{3738278A-BEDC-4836-A4AB-97913C826FE7}" destId="{68F76970-5E31-4E9A-B932-ADF13448FE4B}" srcOrd="5" destOrd="0" presId="urn:microsoft.com/office/officeart/2005/8/layout/chevron1"/>
    <dgm:cxn modelId="{609621A4-642F-44FD-938B-39F2C80EA4E1}" type="presParOf" srcId="{3738278A-BEDC-4836-A4AB-97913C826FE7}" destId="{E85C09A3-911F-4FC1-9A38-A74E3099D2E2}"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3BDB881-51FA-4FF2-9309-D60BDF5C4116}"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07A1A3AB-70BE-43CF-9602-4C84E6369FBD}">
      <dgm:prSet/>
      <dgm:spPr/>
      <dgm:t>
        <a:bodyPr/>
        <a:lstStyle/>
        <a:p>
          <a:pPr>
            <a:defRPr cap="all"/>
          </a:pPr>
          <a:r>
            <a:rPr lang="en-GB"/>
            <a:t>10 questions</a:t>
          </a:r>
          <a:endParaRPr lang="en-US"/>
        </a:p>
      </dgm:t>
    </dgm:pt>
    <dgm:pt modelId="{5856598E-EB10-47D3-9205-9EF87E0C04C3}" type="parTrans" cxnId="{A4164769-26EF-4FEA-B476-7E55390934AB}">
      <dgm:prSet/>
      <dgm:spPr/>
      <dgm:t>
        <a:bodyPr/>
        <a:lstStyle/>
        <a:p>
          <a:endParaRPr lang="en-US"/>
        </a:p>
      </dgm:t>
    </dgm:pt>
    <dgm:pt modelId="{085C8921-1359-45C0-9DE2-797D2FE773A2}" type="sibTrans" cxnId="{A4164769-26EF-4FEA-B476-7E55390934AB}">
      <dgm:prSet/>
      <dgm:spPr/>
      <dgm:t>
        <a:bodyPr/>
        <a:lstStyle/>
        <a:p>
          <a:endParaRPr lang="en-US"/>
        </a:p>
      </dgm:t>
    </dgm:pt>
    <dgm:pt modelId="{6BD04F7D-D32C-4144-9832-B2F00AC269F7}">
      <dgm:prSet/>
      <dgm:spPr/>
      <dgm:t>
        <a:bodyPr/>
        <a:lstStyle/>
        <a:p>
          <a:pPr>
            <a:defRPr cap="all"/>
          </a:pPr>
          <a:r>
            <a:rPr lang="en-GB"/>
            <a:t>Scored from 1-5</a:t>
          </a:r>
          <a:endParaRPr lang="en-US"/>
        </a:p>
      </dgm:t>
    </dgm:pt>
    <dgm:pt modelId="{8248C55C-2B5A-4AD6-B6E7-FD47FFA9D1BD}" type="parTrans" cxnId="{69C8B41A-ECB1-4F8A-ABE4-14955076CC03}">
      <dgm:prSet/>
      <dgm:spPr/>
      <dgm:t>
        <a:bodyPr/>
        <a:lstStyle/>
        <a:p>
          <a:endParaRPr lang="en-US"/>
        </a:p>
      </dgm:t>
    </dgm:pt>
    <dgm:pt modelId="{19F02D93-D1AA-446F-8FE0-8E86DB8BC1C2}" type="sibTrans" cxnId="{69C8B41A-ECB1-4F8A-ABE4-14955076CC03}">
      <dgm:prSet/>
      <dgm:spPr/>
      <dgm:t>
        <a:bodyPr/>
        <a:lstStyle/>
        <a:p>
          <a:endParaRPr lang="en-US"/>
        </a:p>
      </dgm:t>
    </dgm:pt>
    <dgm:pt modelId="{FBE49D9D-C9DC-4A9E-A1FC-AFCE2D02B6AA}">
      <dgm:prSet/>
      <dgm:spPr/>
      <dgm:t>
        <a:bodyPr/>
        <a:lstStyle/>
        <a:p>
          <a:pPr>
            <a:defRPr cap="all"/>
          </a:pPr>
          <a:r>
            <a:rPr lang="en-GB"/>
            <a:t>Overall Usability Value</a:t>
          </a:r>
          <a:endParaRPr lang="en-US"/>
        </a:p>
      </dgm:t>
    </dgm:pt>
    <dgm:pt modelId="{7219237E-72EF-4834-AF1E-32817DC753A3}" type="parTrans" cxnId="{63A0F829-5C43-4031-8ED8-31CE54019F69}">
      <dgm:prSet/>
      <dgm:spPr/>
      <dgm:t>
        <a:bodyPr/>
        <a:lstStyle/>
        <a:p>
          <a:endParaRPr lang="en-US"/>
        </a:p>
      </dgm:t>
    </dgm:pt>
    <dgm:pt modelId="{7A289B55-85F4-41A7-B9E9-8E3E2D758352}" type="sibTrans" cxnId="{63A0F829-5C43-4031-8ED8-31CE54019F69}">
      <dgm:prSet/>
      <dgm:spPr/>
      <dgm:t>
        <a:bodyPr/>
        <a:lstStyle/>
        <a:p>
          <a:endParaRPr lang="en-US"/>
        </a:p>
      </dgm:t>
    </dgm:pt>
    <dgm:pt modelId="{51BBBE04-4536-4824-A95E-8B25374B49EA}" type="pres">
      <dgm:prSet presAssocID="{63BDB881-51FA-4FF2-9309-D60BDF5C4116}" presName="root" presStyleCnt="0">
        <dgm:presLayoutVars>
          <dgm:dir/>
          <dgm:resizeHandles val="exact"/>
        </dgm:presLayoutVars>
      </dgm:prSet>
      <dgm:spPr/>
    </dgm:pt>
    <dgm:pt modelId="{B540F16F-6213-4B3D-B61A-EE9AA53F9004}" type="pres">
      <dgm:prSet presAssocID="{07A1A3AB-70BE-43CF-9602-4C84E6369FBD}" presName="compNode" presStyleCnt="0"/>
      <dgm:spPr/>
    </dgm:pt>
    <dgm:pt modelId="{BD199623-A34D-4018-9ACF-4429BE543D99}" type="pres">
      <dgm:prSet presAssocID="{07A1A3AB-70BE-43CF-9602-4C84E6369FBD}" presName="iconBgRect" presStyleLbl="bgShp" presStyleIdx="0" presStyleCnt="3"/>
      <dgm:spPr/>
    </dgm:pt>
    <dgm:pt modelId="{08187017-612B-4493-AE02-33B587F669FD}" type="pres">
      <dgm:prSet presAssocID="{07A1A3AB-70BE-43CF-9602-4C84E6369FB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lp"/>
        </a:ext>
      </dgm:extLst>
    </dgm:pt>
    <dgm:pt modelId="{330CE358-09D5-49FF-A2CD-FB02E789F497}" type="pres">
      <dgm:prSet presAssocID="{07A1A3AB-70BE-43CF-9602-4C84E6369FBD}" presName="spaceRect" presStyleCnt="0"/>
      <dgm:spPr/>
    </dgm:pt>
    <dgm:pt modelId="{98BE2459-026F-4C55-82CF-C6081FD4E5A5}" type="pres">
      <dgm:prSet presAssocID="{07A1A3AB-70BE-43CF-9602-4C84E6369FBD}" presName="textRect" presStyleLbl="revTx" presStyleIdx="0" presStyleCnt="3">
        <dgm:presLayoutVars>
          <dgm:chMax val="1"/>
          <dgm:chPref val="1"/>
        </dgm:presLayoutVars>
      </dgm:prSet>
      <dgm:spPr/>
    </dgm:pt>
    <dgm:pt modelId="{33B9FD31-5DF9-48A0-BD27-190A96EB5372}" type="pres">
      <dgm:prSet presAssocID="{085C8921-1359-45C0-9DE2-797D2FE773A2}" presName="sibTrans" presStyleCnt="0"/>
      <dgm:spPr/>
    </dgm:pt>
    <dgm:pt modelId="{48D1638A-39AB-480B-93E6-31F89D413DC1}" type="pres">
      <dgm:prSet presAssocID="{6BD04F7D-D32C-4144-9832-B2F00AC269F7}" presName="compNode" presStyleCnt="0"/>
      <dgm:spPr/>
    </dgm:pt>
    <dgm:pt modelId="{BF911D15-C1F2-462C-8F39-3CF630C1D623}" type="pres">
      <dgm:prSet presAssocID="{6BD04F7D-D32C-4144-9832-B2F00AC269F7}" presName="iconBgRect" presStyleLbl="bgShp" presStyleIdx="1" presStyleCnt="3"/>
      <dgm:spPr/>
    </dgm:pt>
    <dgm:pt modelId="{0B4E3CDF-322F-4F70-93CC-63FAB63E9F7F}" type="pres">
      <dgm:prSet presAssocID="{6BD04F7D-D32C-4144-9832-B2F00AC269F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rget"/>
        </a:ext>
      </dgm:extLst>
    </dgm:pt>
    <dgm:pt modelId="{632EC367-D36D-4161-A01A-13E14B794BCE}" type="pres">
      <dgm:prSet presAssocID="{6BD04F7D-D32C-4144-9832-B2F00AC269F7}" presName="spaceRect" presStyleCnt="0"/>
      <dgm:spPr/>
    </dgm:pt>
    <dgm:pt modelId="{65742439-DFCC-42D9-A0F7-A05EB9E46295}" type="pres">
      <dgm:prSet presAssocID="{6BD04F7D-D32C-4144-9832-B2F00AC269F7}" presName="textRect" presStyleLbl="revTx" presStyleIdx="1" presStyleCnt="3">
        <dgm:presLayoutVars>
          <dgm:chMax val="1"/>
          <dgm:chPref val="1"/>
        </dgm:presLayoutVars>
      </dgm:prSet>
      <dgm:spPr/>
    </dgm:pt>
    <dgm:pt modelId="{D2733922-92A6-419F-BA8C-3080CB2A8441}" type="pres">
      <dgm:prSet presAssocID="{19F02D93-D1AA-446F-8FE0-8E86DB8BC1C2}" presName="sibTrans" presStyleCnt="0"/>
      <dgm:spPr/>
    </dgm:pt>
    <dgm:pt modelId="{65C83713-D029-4453-AD7D-2397C18348C3}" type="pres">
      <dgm:prSet presAssocID="{FBE49D9D-C9DC-4A9E-A1FC-AFCE2D02B6AA}" presName="compNode" presStyleCnt="0"/>
      <dgm:spPr/>
    </dgm:pt>
    <dgm:pt modelId="{8296CB2C-34E4-4D8E-A0D2-6B5963960034}" type="pres">
      <dgm:prSet presAssocID="{FBE49D9D-C9DC-4A9E-A1FC-AFCE2D02B6AA}" presName="iconBgRect" presStyleLbl="bgShp" presStyleIdx="2" presStyleCnt="3"/>
      <dgm:spPr/>
    </dgm:pt>
    <dgm:pt modelId="{E2C4D4FC-BA0D-4901-8E01-DA85CC8CCE0C}" type="pres">
      <dgm:prSet presAssocID="{FBE49D9D-C9DC-4A9E-A1FC-AFCE2D02B6A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C00977FD-288F-4DEC-92E3-392031CB9B7E}" type="pres">
      <dgm:prSet presAssocID="{FBE49D9D-C9DC-4A9E-A1FC-AFCE2D02B6AA}" presName="spaceRect" presStyleCnt="0"/>
      <dgm:spPr/>
    </dgm:pt>
    <dgm:pt modelId="{DDD462EE-AD1D-471A-A15B-BBAB87D90EDF}" type="pres">
      <dgm:prSet presAssocID="{FBE49D9D-C9DC-4A9E-A1FC-AFCE2D02B6AA}" presName="textRect" presStyleLbl="revTx" presStyleIdx="2" presStyleCnt="3">
        <dgm:presLayoutVars>
          <dgm:chMax val="1"/>
          <dgm:chPref val="1"/>
        </dgm:presLayoutVars>
      </dgm:prSet>
      <dgm:spPr/>
    </dgm:pt>
  </dgm:ptLst>
  <dgm:cxnLst>
    <dgm:cxn modelId="{69C8B41A-ECB1-4F8A-ABE4-14955076CC03}" srcId="{63BDB881-51FA-4FF2-9309-D60BDF5C4116}" destId="{6BD04F7D-D32C-4144-9832-B2F00AC269F7}" srcOrd="1" destOrd="0" parTransId="{8248C55C-2B5A-4AD6-B6E7-FD47FFA9D1BD}" sibTransId="{19F02D93-D1AA-446F-8FE0-8E86DB8BC1C2}"/>
    <dgm:cxn modelId="{2BAAC31F-5373-4F1C-984F-9D32DCE53A14}" type="presOf" srcId="{07A1A3AB-70BE-43CF-9602-4C84E6369FBD}" destId="{98BE2459-026F-4C55-82CF-C6081FD4E5A5}" srcOrd="0" destOrd="0" presId="urn:microsoft.com/office/officeart/2018/5/layout/IconCircleLabelList"/>
    <dgm:cxn modelId="{63A0F829-5C43-4031-8ED8-31CE54019F69}" srcId="{63BDB881-51FA-4FF2-9309-D60BDF5C4116}" destId="{FBE49D9D-C9DC-4A9E-A1FC-AFCE2D02B6AA}" srcOrd="2" destOrd="0" parTransId="{7219237E-72EF-4834-AF1E-32817DC753A3}" sibTransId="{7A289B55-85F4-41A7-B9E9-8E3E2D758352}"/>
    <dgm:cxn modelId="{A4164769-26EF-4FEA-B476-7E55390934AB}" srcId="{63BDB881-51FA-4FF2-9309-D60BDF5C4116}" destId="{07A1A3AB-70BE-43CF-9602-4C84E6369FBD}" srcOrd="0" destOrd="0" parTransId="{5856598E-EB10-47D3-9205-9EF87E0C04C3}" sibTransId="{085C8921-1359-45C0-9DE2-797D2FE773A2}"/>
    <dgm:cxn modelId="{8FAAD780-B625-45FF-A929-42CCD3F23391}" type="presOf" srcId="{63BDB881-51FA-4FF2-9309-D60BDF5C4116}" destId="{51BBBE04-4536-4824-A95E-8B25374B49EA}" srcOrd="0" destOrd="0" presId="urn:microsoft.com/office/officeart/2018/5/layout/IconCircleLabelList"/>
    <dgm:cxn modelId="{1C8A3AA5-8BC4-482C-8577-5A2BFB8F13E0}" type="presOf" srcId="{6BD04F7D-D32C-4144-9832-B2F00AC269F7}" destId="{65742439-DFCC-42D9-A0F7-A05EB9E46295}" srcOrd="0" destOrd="0" presId="urn:microsoft.com/office/officeart/2018/5/layout/IconCircleLabelList"/>
    <dgm:cxn modelId="{49F55AAD-993D-4289-93EB-45F54B128B66}" type="presOf" srcId="{FBE49D9D-C9DC-4A9E-A1FC-AFCE2D02B6AA}" destId="{DDD462EE-AD1D-471A-A15B-BBAB87D90EDF}" srcOrd="0" destOrd="0" presId="urn:microsoft.com/office/officeart/2018/5/layout/IconCircleLabelList"/>
    <dgm:cxn modelId="{5FCA875E-06A1-4ED9-B091-558C2C5014D5}" type="presParOf" srcId="{51BBBE04-4536-4824-A95E-8B25374B49EA}" destId="{B540F16F-6213-4B3D-B61A-EE9AA53F9004}" srcOrd="0" destOrd="0" presId="urn:microsoft.com/office/officeart/2018/5/layout/IconCircleLabelList"/>
    <dgm:cxn modelId="{8DBB98BA-1E1E-42B5-9FFB-E8D11F3B584C}" type="presParOf" srcId="{B540F16F-6213-4B3D-B61A-EE9AA53F9004}" destId="{BD199623-A34D-4018-9ACF-4429BE543D99}" srcOrd="0" destOrd="0" presId="urn:microsoft.com/office/officeart/2018/5/layout/IconCircleLabelList"/>
    <dgm:cxn modelId="{915AD336-AD83-4D5B-AA14-B156CD10198E}" type="presParOf" srcId="{B540F16F-6213-4B3D-B61A-EE9AA53F9004}" destId="{08187017-612B-4493-AE02-33B587F669FD}" srcOrd="1" destOrd="0" presId="urn:microsoft.com/office/officeart/2018/5/layout/IconCircleLabelList"/>
    <dgm:cxn modelId="{84A6CF1E-6C21-4C3E-8276-8E78117747AD}" type="presParOf" srcId="{B540F16F-6213-4B3D-B61A-EE9AA53F9004}" destId="{330CE358-09D5-49FF-A2CD-FB02E789F497}" srcOrd="2" destOrd="0" presId="urn:microsoft.com/office/officeart/2018/5/layout/IconCircleLabelList"/>
    <dgm:cxn modelId="{F7D18BD6-98AA-47B0-A2F3-F240ECF5BEEF}" type="presParOf" srcId="{B540F16F-6213-4B3D-B61A-EE9AA53F9004}" destId="{98BE2459-026F-4C55-82CF-C6081FD4E5A5}" srcOrd="3" destOrd="0" presId="urn:microsoft.com/office/officeart/2018/5/layout/IconCircleLabelList"/>
    <dgm:cxn modelId="{2F954C1D-B625-4F07-B6B9-458D27431678}" type="presParOf" srcId="{51BBBE04-4536-4824-A95E-8B25374B49EA}" destId="{33B9FD31-5DF9-48A0-BD27-190A96EB5372}" srcOrd="1" destOrd="0" presId="urn:microsoft.com/office/officeart/2018/5/layout/IconCircleLabelList"/>
    <dgm:cxn modelId="{20DD70ED-8C7F-4D74-901E-1A7C871BF53F}" type="presParOf" srcId="{51BBBE04-4536-4824-A95E-8B25374B49EA}" destId="{48D1638A-39AB-480B-93E6-31F89D413DC1}" srcOrd="2" destOrd="0" presId="urn:microsoft.com/office/officeart/2018/5/layout/IconCircleLabelList"/>
    <dgm:cxn modelId="{691E59E5-1594-4FA6-99FD-D8E201AC9896}" type="presParOf" srcId="{48D1638A-39AB-480B-93E6-31F89D413DC1}" destId="{BF911D15-C1F2-462C-8F39-3CF630C1D623}" srcOrd="0" destOrd="0" presId="urn:microsoft.com/office/officeart/2018/5/layout/IconCircleLabelList"/>
    <dgm:cxn modelId="{C54A7FF0-2E37-4976-8FDF-D4C6DA4C901B}" type="presParOf" srcId="{48D1638A-39AB-480B-93E6-31F89D413DC1}" destId="{0B4E3CDF-322F-4F70-93CC-63FAB63E9F7F}" srcOrd="1" destOrd="0" presId="urn:microsoft.com/office/officeart/2018/5/layout/IconCircleLabelList"/>
    <dgm:cxn modelId="{C8178DB2-26E8-45FF-A635-CF5317FBD46A}" type="presParOf" srcId="{48D1638A-39AB-480B-93E6-31F89D413DC1}" destId="{632EC367-D36D-4161-A01A-13E14B794BCE}" srcOrd="2" destOrd="0" presId="urn:microsoft.com/office/officeart/2018/5/layout/IconCircleLabelList"/>
    <dgm:cxn modelId="{B0B77E2B-A93D-4F7F-9F81-E0F48BBA93FE}" type="presParOf" srcId="{48D1638A-39AB-480B-93E6-31F89D413DC1}" destId="{65742439-DFCC-42D9-A0F7-A05EB9E46295}" srcOrd="3" destOrd="0" presId="urn:microsoft.com/office/officeart/2018/5/layout/IconCircleLabelList"/>
    <dgm:cxn modelId="{0826B05E-3887-4556-BC8F-6A77CC551559}" type="presParOf" srcId="{51BBBE04-4536-4824-A95E-8B25374B49EA}" destId="{D2733922-92A6-419F-BA8C-3080CB2A8441}" srcOrd="3" destOrd="0" presId="urn:microsoft.com/office/officeart/2018/5/layout/IconCircleLabelList"/>
    <dgm:cxn modelId="{9390B187-3CC9-4287-B3C0-D215874B12B4}" type="presParOf" srcId="{51BBBE04-4536-4824-A95E-8B25374B49EA}" destId="{65C83713-D029-4453-AD7D-2397C18348C3}" srcOrd="4" destOrd="0" presId="urn:microsoft.com/office/officeart/2018/5/layout/IconCircleLabelList"/>
    <dgm:cxn modelId="{D467FC03-B804-4030-B31E-51E6ACC4C6F9}" type="presParOf" srcId="{65C83713-D029-4453-AD7D-2397C18348C3}" destId="{8296CB2C-34E4-4D8E-A0D2-6B5963960034}" srcOrd="0" destOrd="0" presId="urn:microsoft.com/office/officeart/2018/5/layout/IconCircleLabelList"/>
    <dgm:cxn modelId="{FAA50A9B-4795-4EBA-B3ED-BD3E7A97BA1A}" type="presParOf" srcId="{65C83713-D029-4453-AD7D-2397C18348C3}" destId="{E2C4D4FC-BA0D-4901-8E01-DA85CC8CCE0C}" srcOrd="1" destOrd="0" presId="urn:microsoft.com/office/officeart/2018/5/layout/IconCircleLabelList"/>
    <dgm:cxn modelId="{FC142ECF-C075-4894-95E9-4D23CA816210}" type="presParOf" srcId="{65C83713-D029-4453-AD7D-2397C18348C3}" destId="{C00977FD-288F-4DEC-92E3-392031CB9B7E}" srcOrd="2" destOrd="0" presId="urn:microsoft.com/office/officeart/2018/5/layout/IconCircleLabelList"/>
    <dgm:cxn modelId="{E9CA81A0-D7C0-4897-82BD-130056C40DA4}" type="presParOf" srcId="{65C83713-D029-4453-AD7D-2397C18348C3}" destId="{DDD462EE-AD1D-471A-A15B-BBAB87D90EDF}"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3EF99E-A0FD-4342-9706-E304A174D3E0}">
      <dsp:nvSpPr>
        <dsp:cNvPr id="0" name=""/>
        <dsp:cNvSpPr/>
      </dsp:nvSpPr>
      <dsp:spPr>
        <a:xfrm>
          <a:off x="0" y="271687"/>
          <a:ext cx="6967728" cy="15529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0773" tIns="354076" rIns="540773" bIns="120904" numCol="1" spcCol="1270" anchor="t" anchorCtr="0">
          <a:noAutofit/>
        </a:bodyPr>
        <a:lstStyle/>
        <a:p>
          <a:pPr marL="171450" lvl="1" indent="-171450" algn="l" defTabSz="755650">
            <a:lnSpc>
              <a:spcPct val="90000"/>
            </a:lnSpc>
            <a:spcBef>
              <a:spcPct val="0"/>
            </a:spcBef>
            <a:spcAft>
              <a:spcPct val="15000"/>
            </a:spcAft>
            <a:buChar char="•"/>
          </a:pPr>
          <a:r>
            <a:rPr lang="en-US" sz="1700" b="0" kern="1200">
              <a:latin typeface="Calibri Light" panose="020F0302020204030204"/>
            </a:rPr>
            <a:t>Project Summary (Requirement &amp; Constraints)</a:t>
          </a:r>
        </a:p>
        <a:p>
          <a:pPr marL="171450" lvl="1" indent="-171450" algn="l" defTabSz="755650" rtl="0">
            <a:lnSpc>
              <a:spcPct val="90000"/>
            </a:lnSpc>
            <a:spcBef>
              <a:spcPct val="0"/>
            </a:spcBef>
            <a:spcAft>
              <a:spcPct val="15000"/>
            </a:spcAft>
            <a:buChar char="•"/>
          </a:pPr>
          <a:r>
            <a:rPr lang="en-US" sz="1700" kern="1200">
              <a:latin typeface="Calibri Light" panose="020F0302020204030204"/>
            </a:rPr>
            <a:t>EPIC &amp; User Stories</a:t>
          </a:r>
          <a:endParaRPr lang="en-US" sz="1700" kern="1200"/>
        </a:p>
        <a:p>
          <a:pPr marL="171450" lvl="1" indent="-171450" algn="l" defTabSz="755650" rtl="0">
            <a:lnSpc>
              <a:spcPct val="90000"/>
            </a:lnSpc>
            <a:spcBef>
              <a:spcPct val="0"/>
            </a:spcBef>
            <a:spcAft>
              <a:spcPct val="15000"/>
            </a:spcAft>
            <a:buChar char="•"/>
          </a:pPr>
          <a:r>
            <a:rPr lang="en-US" sz="1700" b="0" kern="1200">
              <a:latin typeface="Calibri Light" panose="020F0302020204030204"/>
            </a:rPr>
            <a:t>Burndown</a:t>
          </a:r>
          <a:r>
            <a:rPr lang="en-US" sz="1700" b="0" kern="1200"/>
            <a:t> chart</a:t>
          </a:r>
          <a:r>
            <a:rPr lang="en-US" sz="1700" b="0" kern="1200">
              <a:latin typeface="Calibri Light" panose="020F0302020204030204"/>
            </a:rPr>
            <a:t> (Improvements)</a:t>
          </a:r>
          <a:endParaRPr lang="en-US" sz="1700" b="0" kern="1200"/>
        </a:p>
        <a:p>
          <a:pPr marL="171450" lvl="1" indent="-171450" algn="l" defTabSz="755650">
            <a:lnSpc>
              <a:spcPct val="90000"/>
            </a:lnSpc>
            <a:spcBef>
              <a:spcPct val="0"/>
            </a:spcBef>
            <a:spcAft>
              <a:spcPct val="15000"/>
            </a:spcAft>
            <a:buChar char="•"/>
            <a:defRPr b="1"/>
          </a:pPr>
          <a:r>
            <a:rPr lang="en-US" sz="1700" b="0" kern="1200">
              <a:latin typeface="Calibri Light" panose="020F0302020204030204"/>
            </a:rPr>
            <a:t>Tools</a:t>
          </a:r>
        </a:p>
      </dsp:txBody>
      <dsp:txXfrm>
        <a:off x="0" y="271687"/>
        <a:ext cx="6967728" cy="1552950"/>
      </dsp:txXfrm>
    </dsp:sp>
    <dsp:sp modelId="{8171CB97-3FCD-47DA-B2AE-E5CF2C25BC12}">
      <dsp:nvSpPr>
        <dsp:cNvPr id="0" name=""/>
        <dsp:cNvSpPr/>
      </dsp:nvSpPr>
      <dsp:spPr>
        <a:xfrm>
          <a:off x="348386" y="20767"/>
          <a:ext cx="4877409"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354" tIns="0" rIns="184354" bIns="0" numCol="1" spcCol="1270" anchor="ctr" anchorCtr="0">
          <a:noAutofit/>
        </a:bodyPr>
        <a:lstStyle/>
        <a:p>
          <a:pPr marL="0" lvl="0" indent="0" algn="l" defTabSz="755650" rtl="0">
            <a:lnSpc>
              <a:spcPct val="90000"/>
            </a:lnSpc>
            <a:spcBef>
              <a:spcPct val="0"/>
            </a:spcBef>
            <a:spcAft>
              <a:spcPct val="35000"/>
            </a:spcAft>
            <a:buNone/>
            <a:defRPr b="1"/>
          </a:pPr>
          <a:r>
            <a:rPr lang="en-US" sz="1700" kern="1200"/>
            <a:t>Project Overview</a:t>
          </a:r>
          <a:r>
            <a:rPr lang="en-US" sz="1700" kern="1200">
              <a:latin typeface="Calibri Light" panose="020F0302020204030204"/>
            </a:rPr>
            <a:t> &amp;</a:t>
          </a:r>
          <a:r>
            <a:rPr lang="en-US" sz="1700" b="1" i="0" u="none" strike="noStrike" kern="1200" cap="none" baseline="0" noProof="0">
              <a:latin typeface="Calibri Light"/>
              <a:cs typeface="Calibri Light"/>
            </a:rPr>
            <a:t> Sprint</a:t>
          </a:r>
          <a:r>
            <a:rPr lang="en-US" sz="1700" kern="1200">
              <a:latin typeface="Calibri Light" panose="020F0302020204030204"/>
            </a:rPr>
            <a:t> </a:t>
          </a:r>
          <a:r>
            <a:rPr lang="en-US" sz="1700" b="1" i="0" u="none" strike="noStrike" kern="1200" cap="none" baseline="0" noProof="0">
              <a:latin typeface="Calibri Light"/>
              <a:cs typeface="Calibri Light"/>
            </a:rPr>
            <a:t>Implementation</a:t>
          </a:r>
          <a:endParaRPr lang="en-US" sz="1700" kern="1200"/>
        </a:p>
      </dsp:txBody>
      <dsp:txXfrm>
        <a:off x="372884" y="45265"/>
        <a:ext cx="4828413" cy="452844"/>
      </dsp:txXfrm>
    </dsp:sp>
    <dsp:sp modelId="{6F669BAC-7ED1-465C-A5BD-CBEE0B97A4CA}">
      <dsp:nvSpPr>
        <dsp:cNvPr id="0" name=""/>
        <dsp:cNvSpPr/>
      </dsp:nvSpPr>
      <dsp:spPr>
        <a:xfrm>
          <a:off x="0" y="2167357"/>
          <a:ext cx="6967728" cy="15529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0773" tIns="354076" rIns="540773" bIns="120904" numCol="1" spcCol="1270" anchor="t" anchorCtr="0">
          <a:noAutofit/>
        </a:bodyPr>
        <a:lstStyle/>
        <a:p>
          <a:pPr marL="171450" lvl="1" indent="-171450" algn="l" defTabSz="755650" rtl="0">
            <a:lnSpc>
              <a:spcPct val="90000"/>
            </a:lnSpc>
            <a:spcBef>
              <a:spcPct val="0"/>
            </a:spcBef>
            <a:spcAft>
              <a:spcPct val="15000"/>
            </a:spcAft>
            <a:buChar char="•"/>
            <a:defRPr b="1"/>
          </a:pPr>
          <a:r>
            <a:rPr lang="en-US" sz="1700" b="1" kern="1200">
              <a:latin typeface="Calibri Light" panose="020F0302020204030204"/>
            </a:rPr>
            <a:t>System Overview</a:t>
          </a:r>
        </a:p>
        <a:p>
          <a:pPr marL="171450" lvl="1" indent="-171450" algn="l" defTabSz="755650" rtl="0">
            <a:lnSpc>
              <a:spcPct val="90000"/>
            </a:lnSpc>
            <a:spcBef>
              <a:spcPct val="0"/>
            </a:spcBef>
            <a:spcAft>
              <a:spcPct val="15000"/>
            </a:spcAft>
            <a:buChar char="•"/>
            <a:defRPr b="1"/>
          </a:pPr>
          <a:r>
            <a:rPr lang="en-US" sz="1700" b="1" kern="1200">
              <a:latin typeface="Calibri Light" panose="020F0302020204030204"/>
            </a:rPr>
            <a:t>Sensor </a:t>
          </a:r>
        </a:p>
        <a:p>
          <a:pPr marL="171450" lvl="1" indent="-171450" algn="l" defTabSz="755650" rtl="0">
            <a:lnSpc>
              <a:spcPct val="90000"/>
            </a:lnSpc>
            <a:spcBef>
              <a:spcPct val="0"/>
            </a:spcBef>
            <a:spcAft>
              <a:spcPct val="15000"/>
            </a:spcAft>
            <a:buChar char="•"/>
            <a:defRPr b="1"/>
          </a:pPr>
          <a:r>
            <a:rPr lang="en-US" sz="1700" b="1" kern="1200">
              <a:latin typeface="Calibri Light" panose="020F0302020204030204"/>
            </a:rPr>
            <a:t>Raspberry Pi</a:t>
          </a:r>
        </a:p>
        <a:p>
          <a:pPr marL="171450" lvl="1" indent="-171450" algn="l" defTabSz="755650" rtl="0">
            <a:lnSpc>
              <a:spcPct val="90000"/>
            </a:lnSpc>
            <a:spcBef>
              <a:spcPct val="0"/>
            </a:spcBef>
            <a:spcAft>
              <a:spcPct val="15000"/>
            </a:spcAft>
            <a:buChar char="•"/>
            <a:defRPr b="1"/>
          </a:pPr>
          <a:r>
            <a:rPr lang="en-US" sz="1700" b="1" kern="1200">
              <a:latin typeface="Calibri Light" panose="020F0302020204030204"/>
            </a:rPr>
            <a:t>UI Dashboard</a:t>
          </a:r>
        </a:p>
      </dsp:txBody>
      <dsp:txXfrm>
        <a:off x="0" y="2167357"/>
        <a:ext cx="6967728" cy="1552950"/>
      </dsp:txXfrm>
    </dsp:sp>
    <dsp:sp modelId="{83A1250C-AE48-4ECD-93B1-6A597D7561C1}">
      <dsp:nvSpPr>
        <dsp:cNvPr id="0" name=""/>
        <dsp:cNvSpPr/>
      </dsp:nvSpPr>
      <dsp:spPr>
        <a:xfrm>
          <a:off x="348386" y="1916437"/>
          <a:ext cx="4877409"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354" tIns="0" rIns="184354" bIns="0" numCol="1" spcCol="1270" anchor="ctr" anchorCtr="0">
          <a:noAutofit/>
        </a:bodyPr>
        <a:lstStyle/>
        <a:p>
          <a:pPr marL="0" lvl="0" indent="0" algn="l" defTabSz="755650" rtl="0">
            <a:lnSpc>
              <a:spcPct val="90000"/>
            </a:lnSpc>
            <a:spcBef>
              <a:spcPct val="0"/>
            </a:spcBef>
            <a:spcAft>
              <a:spcPct val="35000"/>
            </a:spcAft>
            <a:buNone/>
            <a:defRPr b="1"/>
          </a:pPr>
          <a:r>
            <a:rPr lang="en-US" sz="1700" kern="1200"/>
            <a:t>Project Solution</a:t>
          </a:r>
          <a:r>
            <a:rPr lang="en-US" sz="1700" kern="1200">
              <a:latin typeface="Calibri Light" panose="020F0302020204030204"/>
            </a:rPr>
            <a:t> (demo)</a:t>
          </a:r>
        </a:p>
      </dsp:txBody>
      <dsp:txXfrm>
        <a:off x="372884" y="1940935"/>
        <a:ext cx="4828413" cy="452844"/>
      </dsp:txXfrm>
    </dsp:sp>
    <dsp:sp modelId="{43EE72A8-EF04-4B87-8947-882E0F3CA83B}">
      <dsp:nvSpPr>
        <dsp:cNvPr id="0" name=""/>
        <dsp:cNvSpPr/>
      </dsp:nvSpPr>
      <dsp:spPr>
        <a:xfrm>
          <a:off x="0" y="4063027"/>
          <a:ext cx="6967728" cy="7229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0773" tIns="354076" rIns="540773" bIns="120904" numCol="1" spcCol="1270" anchor="t" anchorCtr="0">
          <a:noAutofit/>
        </a:bodyPr>
        <a:lstStyle/>
        <a:p>
          <a:pPr marL="171450" lvl="1" indent="-171450" algn="l" defTabSz="755650" rtl="0">
            <a:lnSpc>
              <a:spcPct val="90000"/>
            </a:lnSpc>
            <a:spcBef>
              <a:spcPct val="0"/>
            </a:spcBef>
            <a:spcAft>
              <a:spcPct val="15000"/>
            </a:spcAft>
            <a:buChar char="•"/>
          </a:pPr>
          <a:r>
            <a:rPr lang="en-US" sz="1700" kern="1200">
              <a:latin typeface="Calibri Light" panose="020F0302020204030204"/>
            </a:rPr>
            <a:t>Usability</a:t>
          </a:r>
        </a:p>
      </dsp:txBody>
      <dsp:txXfrm>
        <a:off x="0" y="4063027"/>
        <a:ext cx="6967728" cy="722925"/>
      </dsp:txXfrm>
    </dsp:sp>
    <dsp:sp modelId="{E5E4E2D4-922A-4203-A48B-0719319D2876}">
      <dsp:nvSpPr>
        <dsp:cNvPr id="0" name=""/>
        <dsp:cNvSpPr/>
      </dsp:nvSpPr>
      <dsp:spPr>
        <a:xfrm>
          <a:off x="348386" y="3812107"/>
          <a:ext cx="4877409"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354" tIns="0" rIns="184354" bIns="0" numCol="1" spcCol="1270" anchor="ctr" anchorCtr="0">
          <a:noAutofit/>
        </a:bodyPr>
        <a:lstStyle/>
        <a:p>
          <a:pPr marL="0" lvl="0" indent="0" algn="l" defTabSz="755650" rtl="0">
            <a:lnSpc>
              <a:spcPct val="90000"/>
            </a:lnSpc>
            <a:spcBef>
              <a:spcPct val="0"/>
            </a:spcBef>
            <a:spcAft>
              <a:spcPct val="35000"/>
            </a:spcAft>
            <a:buNone/>
            <a:defRPr b="1"/>
          </a:pPr>
          <a:r>
            <a:rPr lang="en-US" sz="1700" b="0" kern="1200">
              <a:latin typeface="Calibri Light" panose="020F0302020204030204"/>
            </a:rPr>
            <a:t>Testing &amp; Upcoming Sprints</a:t>
          </a:r>
          <a:endParaRPr lang="en-US" sz="1700" b="0" kern="1200"/>
        </a:p>
      </dsp:txBody>
      <dsp:txXfrm>
        <a:off x="372884" y="3836605"/>
        <a:ext cx="4828413" cy="452844"/>
      </dsp:txXfrm>
    </dsp:sp>
    <dsp:sp modelId="{3B870A0E-3FC6-41B9-BEB8-BC85A883B0C6}">
      <dsp:nvSpPr>
        <dsp:cNvPr id="0" name=""/>
        <dsp:cNvSpPr/>
      </dsp:nvSpPr>
      <dsp:spPr>
        <a:xfrm>
          <a:off x="0" y="5128672"/>
          <a:ext cx="6967728" cy="42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66AB573-4CE0-451D-BB39-340B24DC31FF}">
      <dsp:nvSpPr>
        <dsp:cNvPr id="0" name=""/>
        <dsp:cNvSpPr/>
      </dsp:nvSpPr>
      <dsp:spPr>
        <a:xfrm>
          <a:off x="348386" y="4877752"/>
          <a:ext cx="4877409"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354" tIns="0" rIns="184354" bIns="0" numCol="1" spcCol="1270" anchor="ctr" anchorCtr="0">
          <a:noAutofit/>
        </a:bodyPr>
        <a:lstStyle/>
        <a:p>
          <a:pPr marL="0" lvl="0" indent="0" algn="l" defTabSz="755650" rtl="0">
            <a:lnSpc>
              <a:spcPct val="90000"/>
            </a:lnSpc>
            <a:spcBef>
              <a:spcPct val="0"/>
            </a:spcBef>
            <a:spcAft>
              <a:spcPct val="35000"/>
            </a:spcAft>
            <a:buNone/>
          </a:pPr>
          <a:r>
            <a:rPr lang="en-US" sz="1700" kern="1200">
              <a:latin typeface="Calibri Light" panose="020F0302020204030204"/>
            </a:rPr>
            <a:t>Q &amp; A</a:t>
          </a:r>
        </a:p>
      </dsp:txBody>
      <dsp:txXfrm>
        <a:off x="372884" y="4902250"/>
        <a:ext cx="4828413" cy="4528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ADCDCD-8DA5-4097-A129-57A8C67FB515}">
      <dsp:nvSpPr>
        <dsp:cNvPr id="0" name=""/>
        <dsp:cNvSpPr/>
      </dsp:nvSpPr>
      <dsp:spPr>
        <a:xfrm>
          <a:off x="679050" y="578771"/>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59F313-FA96-4947-8764-5BBBBB767602}">
      <dsp:nvSpPr>
        <dsp:cNvPr id="0" name=""/>
        <dsp:cNvSpPr/>
      </dsp:nvSpPr>
      <dsp:spPr>
        <a:xfrm>
          <a:off x="1081237" y="980959"/>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07BB8E-DE0C-4871-926C-8A0193387E88}">
      <dsp:nvSpPr>
        <dsp:cNvPr id="0" name=""/>
        <dsp:cNvSpPr/>
      </dsp:nvSpPr>
      <dsp:spPr>
        <a:xfrm>
          <a:off x="75768" y="305377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GB" sz="1500" kern="1200"/>
            <a:t>30 million sheep in Australia alone</a:t>
          </a:r>
          <a:endParaRPr lang="en-US" sz="1500" kern="1200"/>
        </a:p>
      </dsp:txBody>
      <dsp:txXfrm>
        <a:off x="75768" y="3053772"/>
        <a:ext cx="3093750" cy="720000"/>
      </dsp:txXfrm>
    </dsp:sp>
    <dsp:sp modelId="{8DD69E3A-2AC4-4F6D-A346-4C82E62B00F4}">
      <dsp:nvSpPr>
        <dsp:cNvPr id="0" name=""/>
        <dsp:cNvSpPr/>
      </dsp:nvSpPr>
      <dsp:spPr>
        <a:xfrm>
          <a:off x="4314206" y="578771"/>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C7AF4D-AB02-45EA-BAF5-23300AC55A38}">
      <dsp:nvSpPr>
        <dsp:cNvPr id="0" name=""/>
        <dsp:cNvSpPr/>
      </dsp:nvSpPr>
      <dsp:spPr>
        <a:xfrm>
          <a:off x="4716393" y="980959"/>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88D2E0-AE95-4DCA-A1D4-AD044C073CA1}">
      <dsp:nvSpPr>
        <dsp:cNvPr id="0" name=""/>
        <dsp:cNvSpPr/>
      </dsp:nvSpPr>
      <dsp:spPr>
        <a:xfrm>
          <a:off x="3710925" y="305377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GB" sz="1500" kern="1200"/>
            <a:t>Farmers have no efficient way of monitoring the health of livestock</a:t>
          </a:r>
          <a:endParaRPr lang="en-US" sz="1500" kern="1200"/>
        </a:p>
      </dsp:txBody>
      <dsp:txXfrm>
        <a:off x="3710925" y="3053772"/>
        <a:ext cx="3093750" cy="720000"/>
      </dsp:txXfrm>
    </dsp:sp>
    <dsp:sp modelId="{2D5BA5F8-0F92-4DF8-9A39-AC4047191A5E}">
      <dsp:nvSpPr>
        <dsp:cNvPr id="0" name=""/>
        <dsp:cNvSpPr/>
      </dsp:nvSpPr>
      <dsp:spPr>
        <a:xfrm>
          <a:off x="7949362" y="578771"/>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CE8CFE-D67D-4A8C-A914-A7D474E587EA}">
      <dsp:nvSpPr>
        <dsp:cNvPr id="0" name=""/>
        <dsp:cNvSpPr/>
      </dsp:nvSpPr>
      <dsp:spPr>
        <a:xfrm>
          <a:off x="8351550" y="980959"/>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765A6B-4F01-470B-A88C-8531A78AF8A1}">
      <dsp:nvSpPr>
        <dsp:cNvPr id="0" name=""/>
        <dsp:cNvSpPr/>
      </dsp:nvSpPr>
      <dsp:spPr>
        <a:xfrm>
          <a:off x="7346081" y="305377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GB" sz="1500" kern="1200"/>
            <a:t>Solutions provided so far are expensive</a:t>
          </a:r>
          <a:endParaRPr lang="en-US" sz="1500" kern="1200"/>
        </a:p>
      </dsp:txBody>
      <dsp:txXfrm>
        <a:off x="7346081" y="3053772"/>
        <a:ext cx="30937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C6AAD8-49F6-4F75-A5FB-0538D4B3697B}">
      <dsp:nvSpPr>
        <dsp:cNvPr id="0" name=""/>
        <dsp:cNvSpPr/>
      </dsp:nvSpPr>
      <dsp:spPr>
        <a:xfrm>
          <a:off x="0" y="0"/>
          <a:ext cx="8398767" cy="73708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GB" sz="2400" b="1" kern="1200">
              <a:latin typeface="Calibri Light" panose="020F0302020204030204"/>
            </a:rPr>
            <a:t>Real time</a:t>
          </a:r>
          <a:r>
            <a:rPr lang="en-GB" sz="2400" kern="1200">
              <a:latin typeface="Calibri Light" panose="020F0302020204030204"/>
            </a:rPr>
            <a:t> retrieval</a:t>
          </a:r>
          <a:r>
            <a:rPr lang="en-GB" sz="2400" kern="1200"/>
            <a:t> of data from sensors attached to animals</a:t>
          </a:r>
          <a:endParaRPr lang="en-US" sz="2400" kern="1200"/>
        </a:p>
      </dsp:txBody>
      <dsp:txXfrm>
        <a:off x="21589" y="21589"/>
        <a:ext cx="7517153" cy="693908"/>
      </dsp:txXfrm>
    </dsp:sp>
    <dsp:sp modelId="{0BDB180D-55AA-42A5-AFE9-5CFF9628D584}">
      <dsp:nvSpPr>
        <dsp:cNvPr id="0" name=""/>
        <dsp:cNvSpPr/>
      </dsp:nvSpPr>
      <dsp:spPr>
        <a:xfrm>
          <a:off x="627180" y="839459"/>
          <a:ext cx="8398767" cy="737086"/>
        </a:xfrm>
        <a:prstGeom prst="roundRect">
          <a:avLst>
            <a:gd name="adj" fmla="val 10000"/>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latin typeface="Calibri Light" panose="020F0302020204030204"/>
            </a:rPr>
            <a:t>Retrieve</a:t>
          </a:r>
          <a:r>
            <a:rPr lang="en-GB" sz="2400" kern="1200"/>
            <a:t> data via </a:t>
          </a:r>
          <a:r>
            <a:rPr lang="en-GB" sz="2400" kern="1200" err="1"/>
            <a:t>LoRaWAN</a:t>
          </a:r>
          <a:endParaRPr lang="en-US" sz="2400" kern="1200" err="1"/>
        </a:p>
      </dsp:txBody>
      <dsp:txXfrm>
        <a:off x="648769" y="861048"/>
        <a:ext cx="7249302" cy="693908"/>
      </dsp:txXfrm>
    </dsp:sp>
    <dsp:sp modelId="{C269355E-18E1-49E7-AC8D-8275241AAEA4}">
      <dsp:nvSpPr>
        <dsp:cNvPr id="0" name=""/>
        <dsp:cNvSpPr/>
      </dsp:nvSpPr>
      <dsp:spPr>
        <a:xfrm>
          <a:off x="1254361" y="1678918"/>
          <a:ext cx="8398767" cy="737086"/>
        </a:xfrm>
        <a:prstGeom prst="roundRect">
          <a:avLst>
            <a:gd name="adj" fmla="val 10000"/>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GB" sz="2400" kern="1200">
              <a:latin typeface="+mn-lt"/>
            </a:rPr>
            <a:t>Train data </a:t>
          </a:r>
          <a:r>
            <a:rPr lang="en-GB" sz="2400" kern="1200"/>
            <a:t>with machine learning algorithms</a:t>
          </a:r>
          <a:endParaRPr lang="en-US" sz="2400" kern="1200"/>
        </a:p>
      </dsp:txBody>
      <dsp:txXfrm>
        <a:off x="1275950" y="1700507"/>
        <a:ext cx="7249302" cy="693908"/>
      </dsp:txXfrm>
    </dsp:sp>
    <dsp:sp modelId="{7F66FC4B-9EF9-44F7-8E80-41A876A96B7F}">
      <dsp:nvSpPr>
        <dsp:cNvPr id="0" name=""/>
        <dsp:cNvSpPr/>
      </dsp:nvSpPr>
      <dsp:spPr>
        <a:xfrm>
          <a:off x="1881542" y="2518377"/>
          <a:ext cx="8398767" cy="737086"/>
        </a:xfrm>
        <a:prstGeom prst="roundRect">
          <a:avLst>
            <a:gd name="adj" fmla="val 10000"/>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t>Store data within a database</a:t>
          </a:r>
          <a:endParaRPr lang="en-US" sz="2400" kern="1200"/>
        </a:p>
      </dsp:txBody>
      <dsp:txXfrm>
        <a:off x="1903131" y="2539966"/>
        <a:ext cx="7249302" cy="693908"/>
      </dsp:txXfrm>
    </dsp:sp>
    <dsp:sp modelId="{3E775D31-C9A7-4180-98E1-F77B431BD1ED}">
      <dsp:nvSpPr>
        <dsp:cNvPr id="0" name=""/>
        <dsp:cNvSpPr/>
      </dsp:nvSpPr>
      <dsp:spPr>
        <a:xfrm>
          <a:off x="2508722" y="3357836"/>
          <a:ext cx="8398767" cy="737086"/>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t>Display data in an easy to understand manner</a:t>
          </a:r>
          <a:endParaRPr lang="en-US" sz="2400" kern="1200"/>
        </a:p>
      </dsp:txBody>
      <dsp:txXfrm>
        <a:off x="2530311" y="3379425"/>
        <a:ext cx="7249302" cy="693908"/>
      </dsp:txXfrm>
    </dsp:sp>
    <dsp:sp modelId="{8933C7F3-FD8B-4D73-8487-18807ED796D3}">
      <dsp:nvSpPr>
        <dsp:cNvPr id="0" name=""/>
        <dsp:cNvSpPr/>
      </dsp:nvSpPr>
      <dsp:spPr>
        <a:xfrm>
          <a:off x="7919661" y="538482"/>
          <a:ext cx="479105" cy="479105"/>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027460" y="538482"/>
        <a:ext cx="263507" cy="360527"/>
      </dsp:txXfrm>
    </dsp:sp>
    <dsp:sp modelId="{F52F7C92-3B0B-400C-9132-2A365E70CD3B}">
      <dsp:nvSpPr>
        <dsp:cNvPr id="0" name=""/>
        <dsp:cNvSpPr/>
      </dsp:nvSpPr>
      <dsp:spPr>
        <a:xfrm>
          <a:off x="8546841" y="1377941"/>
          <a:ext cx="479105" cy="479105"/>
        </a:xfrm>
        <a:prstGeom prst="downArrow">
          <a:avLst>
            <a:gd name="adj1" fmla="val 55000"/>
            <a:gd name="adj2" fmla="val 45000"/>
          </a:avLst>
        </a:prstGeom>
        <a:solidFill>
          <a:schemeClr val="accent2">
            <a:tint val="40000"/>
            <a:alpha val="90000"/>
            <a:hueOff val="-283075"/>
            <a:satOff val="-25115"/>
            <a:lumOff val="-256"/>
            <a:alphaOff val="0"/>
          </a:schemeClr>
        </a:solidFill>
        <a:ln w="12700" cap="flat" cmpd="sng" algn="ctr">
          <a:solidFill>
            <a:schemeClr val="accent2">
              <a:tint val="40000"/>
              <a:alpha val="90000"/>
              <a:hueOff val="-283075"/>
              <a:satOff val="-25115"/>
              <a:lumOff val="-25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654640" y="1377941"/>
        <a:ext cx="263507" cy="360527"/>
      </dsp:txXfrm>
    </dsp:sp>
    <dsp:sp modelId="{4168ACE2-88C6-44B2-A7D0-5E6A3D327A07}">
      <dsp:nvSpPr>
        <dsp:cNvPr id="0" name=""/>
        <dsp:cNvSpPr/>
      </dsp:nvSpPr>
      <dsp:spPr>
        <a:xfrm>
          <a:off x="9174022" y="2205116"/>
          <a:ext cx="479105" cy="479105"/>
        </a:xfrm>
        <a:prstGeom prst="downArrow">
          <a:avLst>
            <a:gd name="adj1" fmla="val 55000"/>
            <a:gd name="adj2" fmla="val 45000"/>
          </a:avLst>
        </a:prstGeom>
        <a:solidFill>
          <a:schemeClr val="accent2">
            <a:tint val="40000"/>
            <a:alpha val="90000"/>
            <a:hueOff val="-566151"/>
            <a:satOff val="-50231"/>
            <a:lumOff val="-513"/>
            <a:alphaOff val="0"/>
          </a:schemeClr>
        </a:solidFill>
        <a:ln w="12700" cap="flat" cmpd="sng" algn="ctr">
          <a:solidFill>
            <a:schemeClr val="accent2">
              <a:tint val="40000"/>
              <a:alpha val="90000"/>
              <a:hueOff val="-566151"/>
              <a:satOff val="-50231"/>
              <a:lumOff val="-51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9281821" y="2205116"/>
        <a:ext cx="263507" cy="360527"/>
      </dsp:txXfrm>
    </dsp:sp>
    <dsp:sp modelId="{4D7686C8-9A59-4DDF-8868-8CB8F8B69236}">
      <dsp:nvSpPr>
        <dsp:cNvPr id="0" name=""/>
        <dsp:cNvSpPr/>
      </dsp:nvSpPr>
      <dsp:spPr>
        <a:xfrm>
          <a:off x="9801203" y="3052765"/>
          <a:ext cx="479105" cy="479105"/>
        </a:xfrm>
        <a:prstGeom prst="downArrow">
          <a:avLst>
            <a:gd name="adj1" fmla="val 55000"/>
            <a:gd name="adj2" fmla="val 45000"/>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9909002" y="3052765"/>
        <a:ext cx="263507" cy="36052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F9AE5B-4EB9-4F9B-8807-59CDDD0FB4D7}">
      <dsp:nvSpPr>
        <dsp:cNvPr id="0" name=""/>
        <dsp:cNvSpPr/>
      </dsp:nvSpPr>
      <dsp:spPr>
        <a:xfrm>
          <a:off x="679050" y="578168"/>
          <a:ext cx="1887187" cy="188718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E03337-0452-47F1-AB63-3DB81FFEE3DA}">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01CB35-9C2D-4BE0-845A-53B95215D202}">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GB" sz="1700" kern="1200"/>
            <a:t>Lack of face to face interactions</a:t>
          </a:r>
          <a:endParaRPr lang="en-US" sz="1700" kern="1200"/>
        </a:p>
      </dsp:txBody>
      <dsp:txXfrm>
        <a:off x="75768" y="3053169"/>
        <a:ext cx="3093750" cy="720000"/>
      </dsp:txXfrm>
    </dsp:sp>
    <dsp:sp modelId="{AC1220C9-D12D-4123-BB45-55265CDF6367}">
      <dsp:nvSpPr>
        <dsp:cNvPr id="0" name=""/>
        <dsp:cNvSpPr/>
      </dsp:nvSpPr>
      <dsp:spPr>
        <a:xfrm>
          <a:off x="4314206" y="578168"/>
          <a:ext cx="1887187" cy="188718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A67ABE-E8F2-4A77-A574-8C693868EF5A}">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D208E4-670D-4446-93D9-0BFAB83AA5D4}">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GB" sz="1700" kern="1200"/>
            <a:t>Inability to implement </a:t>
          </a:r>
          <a:r>
            <a:rPr lang="en-GB" sz="1700" kern="1200" err="1"/>
            <a:t>LoRaWAN</a:t>
          </a:r>
          <a:r>
            <a:rPr lang="en-GB" sz="1700" kern="1200"/>
            <a:t> as required</a:t>
          </a:r>
          <a:endParaRPr lang="en-US" sz="1700" kern="1200"/>
        </a:p>
      </dsp:txBody>
      <dsp:txXfrm>
        <a:off x="3710925" y="3053169"/>
        <a:ext cx="3093750" cy="720000"/>
      </dsp:txXfrm>
    </dsp:sp>
    <dsp:sp modelId="{955A4610-988E-424A-B658-A7A926FC97E5}">
      <dsp:nvSpPr>
        <dsp:cNvPr id="0" name=""/>
        <dsp:cNvSpPr/>
      </dsp:nvSpPr>
      <dsp:spPr>
        <a:xfrm>
          <a:off x="7949362" y="578168"/>
          <a:ext cx="1887187" cy="188718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A5AF71-797D-4323-9966-0BFAAFAEAB0D}">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E19ACE-6A93-472C-AF34-4CF4201ED276}">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Inability to implement real time data</a:t>
          </a:r>
        </a:p>
      </dsp:txBody>
      <dsp:txXfrm>
        <a:off x="7346081" y="3053169"/>
        <a:ext cx="309375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895192-9C1F-4F82-B0A4-8BB19D3528C4}">
      <dsp:nvSpPr>
        <dsp:cNvPr id="0" name=""/>
        <dsp:cNvSpPr/>
      </dsp:nvSpPr>
      <dsp:spPr>
        <a:xfrm>
          <a:off x="132334" y="1584"/>
          <a:ext cx="2783948" cy="167036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b="1" kern="1200"/>
            <a:t>Reproducibility</a:t>
          </a:r>
          <a:endParaRPr lang="en-US" sz="3100" kern="1200"/>
        </a:p>
      </dsp:txBody>
      <dsp:txXfrm>
        <a:off x="132334" y="1584"/>
        <a:ext cx="2783948" cy="1670369"/>
      </dsp:txXfrm>
    </dsp:sp>
    <dsp:sp modelId="{0317297A-3605-4D1E-B178-4EE8D1255CB6}">
      <dsp:nvSpPr>
        <dsp:cNvPr id="0" name=""/>
        <dsp:cNvSpPr/>
      </dsp:nvSpPr>
      <dsp:spPr>
        <a:xfrm>
          <a:off x="3194678" y="1584"/>
          <a:ext cx="2783948" cy="1670369"/>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b="1" kern="1200"/>
            <a:t>Isolation</a:t>
          </a:r>
          <a:endParaRPr lang="en-US" sz="3100" kern="1200"/>
        </a:p>
      </dsp:txBody>
      <dsp:txXfrm>
        <a:off x="3194678" y="1584"/>
        <a:ext cx="2783948" cy="1670369"/>
      </dsp:txXfrm>
    </dsp:sp>
    <dsp:sp modelId="{AA796856-4E5A-4A05-B233-2008FAE15D27}">
      <dsp:nvSpPr>
        <dsp:cNvPr id="0" name=""/>
        <dsp:cNvSpPr/>
      </dsp:nvSpPr>
      <dsp:spPr>
        <a:xfrm>
          <a:off x="132334" y="1950348"/>
          <a:ext cx="2783948" cy="1670369"/>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b="1" kern="1200"/>
            <a:t>Security</a:t>
          </a:r>
          <a:endParaRPr lang="en-US" sz="3100" kern="1200"/>
        </a:p>
      </dsp:txBody>
      <dsp:txXfrm>
        <a:off x="132334" y="1950348"/>
        <a:ext cx="2783948" cy="1670369"/>
      </dsp:txXfrm>
    </dsp:sp>
    <dsp:sp modelId="{69CE2BAB-84C2-44F5-B1A5-879825F59AA0}">
      <dsp:nvSpPr>
        <dsp:cNvPr id="0" name=""/>
        <dsp:cNvSpPr/>
      </dsp:nvSpPr>
      <dsp:spPr>
        <a:xfrm>
          <a:off x="3194678" y="1950348"/>
          <a:ext cx="2783948" cy="1670369"/>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b="1" kern="1200"/>
            <a:t>Environment Management</a:t>
          </a:r>
          <a:endParaRPr lang="en-US" sz="3100" kern="1200"/>
        </a:p>
      </dsp:txBody>
      <dsp:txXfrm>
        <a:off x="3194678" y="1950348"/>
        <a:ext cx="2783948" cy="1670369"/>
      </dsp:txXfrm>
    </dsp:sp>
    <dsp:sp modelId="{86D82D09-84B6-45C6-941A-FFFF87506D41}">
      <dsp:nvSpPr>
        <dsp:cNvPr id="0" name=""/>
        <dsp:cNvSpPr/>
      </dsp:nvSpPr>
      <dsp:spPr>
        <a:xfrm>
          <a:off x="1663506" y="3899112"/>
          <a:ext cx="2783948" cy="1670369"/>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b="1" kern="1200"/>
            <a:t>Continuous Integration</a:t>
          </a:r>
          <a:endParaRPr lang="en-US" sz="3100" kern="1200"/>
        </a:p>
      </dsp:txBody>
      <dsp:txXfrm>
        <a:off x="1663506" y="3899112"/>
        <a:ext cx="2783948" cy="167036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5F8281-53AA-4381-8225-45AD566E6CC0}">
      <dsp:nvSpPr>
        <dsp:cNvPr id="0" name=""/>
        <dsp:cNvSpPr/>
      </dsp:nvSpPr>
      <dsp:spPr>
        <a:xfrm>
          <a:off x="3694" y="2760892"/>
          <a:ext cx="2150561" cy="860224"/>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alibri Light" panose="020F0302020204030204"/>
            </a:rPr>
            <a:t>USER</a:t>
          </a:r>
          <a:r>
            <a:rPr lang="en-GB" sz="1700" b="0" i="0" u="none" strike="noStrike" kern="1200" cap="none" baseline="0" noProof="0">
              <a:latin typeface="Calibri Light"/>
              <a:cs typeface="Calibri Light"/>
            </a:rPr>
            <a:t> </a:t>
          </a:r>
          <a:r>
            <a:rPr lang="en-GB" sz="1700" kern="1200">
              <a:latin typeface="Calibri Light" panose="020F0302020204030204"/>
            </a:rPr>
            <a:t>SURVEY</a:t>
          </a:r>
          <a:endParaRPr lang="en-GB" sz="1700" kern="1200"/>
        </a:p>
      </dsp:txBody>
      <dsp:txXfrm>
        <a:off x="433806" y="2760892"/>
        <a:ext cx="1290337" cy="860224"/>
      </dsp:txXfrm>
    </dsp:sp>
    <dsp:sp modelId="{103F708A-6CA0-42E3-9D3C-E22D98F9A55E}">
      <dsp:nvSpPr>
        <dsp:cNvPr id="0" name=""/>
        <dsp:cNvSpPr/>
      </dsp:nvSpPr>
      <dsp:spPr>
        <a:xfrm>
          <a:off x="1939199" y="2760892"/>
          <a:ext cx="2150561" cy="860224"/>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alibri Light" panose="020F0302020204030204"/>
            </a:rPr>
            <a:t>USABILITY TESTING</a:t>
          </a:r>
          <a:endParaRPr lang="en-GB" sz="1700" kern="1200"/>
        </a:p>
      </dsp:txBody>
      <dsp:txXfrm>
        <a:off x="2369311" y="2760892"/>
        <a:ext cx="1290337" cy="860224"/>
      </dsp:txXfrm>
    </dsp:sp>
    <dsp:sp modelId="{0285EA0F-BF0D-4B96-87A1-5C3E3D2206B4}">
      <dsp:nvSpPr>
        <dsp:cNvPr id="0" name=""/>
        <dsp:cNvSpPr/>
      </dsp:nvSpPr>
      <dsp:spPr>
        <a:xfrm>
          <a:off x="3874704" y="2760892"/>
          <a:ext cx="2150561" cy="860224"/>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rtl="0">
            <a:lnSpc>
              <a:spcPct val="90000"/>
            </a:lnSpc>
            <a:spcBef>
              <a:spcPct val="0"/>
            </a:spcBef>
            <a:spcAft>
              <a:spcPct val="35000"/>
            </a:spcAft>
            <a:buNone/>
          </a:pPr>
          <a:r>
            <a:rPr lang="en-GB" sz="1700" kern="1200">
              <a:latin typeface="Calibri Light" panose="020F0302020204030204"/>
            </a:rPr>
            <a:t>SYSTEM USABILITY SCALE</a:t>
          </a:r>
          <a:endParaRPr lang="en-GB" sz="1700" kern="1200"/>
        </a:p>
      </dsp:txBody>
      <dsp:txXfrm>
        <a:off x="4304816" y="2760892"/>
        <a:ext cx="1290337" cy="860224"/>
      </dsp:txXfrm>
    </dsp:sp>
    <dsp:sp modelId="{E85C09A3-911F-4FC1-9A38-A74E3099D2E2}">
      <dsp:nvSpPr>
        <dsp:cNvPr id="0" name=""/>
        <dsp:cNvSpPr/>
      </dsp:nvSpPr>
      <dsp:spPr>
        <a:xfrm>
          <a:off x="5810209" y="2760892"/>
          <a:ext cx="2150561" cy="860224"/>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GB" sz="1700" kern="1200">
              <a:latin typeface="Calibri Light" panose="020F0302020204030204"/>
            </a:rPr>
            <a:t>REVIEW</a:t>
          </a:r>
        </a:p>
      </dsp:txBody>
      <dsp:txXfrm>
        <a:off x="6240321" y="2760892"/>
        <a:ext cx="1290337" cy="86022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199623-A34D-4018-9ACF-4429BE543D99}">
      <dsp:nvSpPr>
        <dsp:cNvPr id="0" name=""/>
        <dsp:cNvSpPr/>
      </dsp:nvSpPr>
      <dsp:spPr>
        <a:xfrm>
          <a:off x="679050" y="578168"/>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187017-612B-4493-AE02-33B587F669FD}">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BE2459-026F-4C55-82CF-C6081FD4E5A5}">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GB" sz="2500" kern="1200"/>
            <a:t>10 questions</a:t>
          </a:r>
          <a:endParaRPr lang="en-US" sz="2500" kern="1200"/>
        </a:p>
      </dsp:txBody>
      <dsp:txXfrm>
        <a:off x="75768" y="3053169"/>
        <a:ext cx="3093750" cy="720000"/>
      </dsp:txXfrm>
    </dsp:sp>
    <dsp:sp modelId="{BF911D15-C1F2-462C-8F39-3CF630C1D623}">
      <dsp:nvSpPr>
        <dsp:cNvPr id="0" name=""/>
        <dsp:cNvSpPr/>
      </dsp:nvSpPr>
      <dsp:spPr>
        <a:xfrm>
          <a:off x="4314206" y="578168"/>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4E3CDF-322F-4F70-93CC-63FAB63E9F7F}">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742439-DFCC-42D9-A0F7-A05EB9E46295}">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GB" sz="2500" kern="1200"/>
            <a:t>Scored from 1-5</a:t>
          </a:r>
          <a:endParaRPr lang="en-US" sz="2500" kern="1200"/>
        </a:p>
      </dsp:txBody>
      <dsp:txXfrm>
        <a:off x="3710925" y="3053169"/>
        <a:ext cx="3093750" cy="720000"/>
      </dsp:txXfrm>
    </dsp:sp>
    <dsp:sp modelId="{8296CB2C-34E4-4D8E-A0D2-6B5963960034}">
      <dsp:nvSpPr>
        <dsp:cNvPr id="0" name=""/>
        <dsp:cNvSpPr/>
      </dsp:nvSpPr>
      <dsp:spPr>
        <a:xfrm>
          <a:off x="7949362" y="578168"/>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C4D4FC-BA0D-4901-8E01-DA85CC8CCE0C}">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D462EE-AD1D-471A-A15B-BBAB87D90EDF}">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GB" sz="2500" kern="1200"/>
            <a:t>Overall Usability Value</a:t>
          </a:r>
          <a:endParaRPr lang="en-US" sz="2500" kern="1200"/>
        </a:p>
      </dsp:txBody>
      <dsp:txXfrm>
        <a:off x="7346081" y="3053169"/>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7T11:40:54.756"/>
    </inkml:context>
    <inkml:brush xml:id="br0">
      <inkml:brushProperty name="width" value="0.1" units="cm"/>
      <inkml:brushProperty name="height" value="0.1" units="cm"/>
      <inkml:brushProperty name="color" value="#E71224"/>
    </inkml:brush>
  </inkml:definitions>
  <inkml:trace contextRef="#ctx0" brushRef="#br0">8438 10396 16383 0 0,'0'-28'0'0'0,"-29"28"0"0"0,1 0 0 0 0,0 0 0 0 0,0 0 0 0 0,-29 0 0 0 0,29 0 0 0 0,-28 0 0 0 0,-1 0 0 0 0,-84 0 0 0 0,85 0 0 0 0,-29-29 0 0 0,0 1 0 0 0,-56 0 0 0 0,0-57 0 0 0,28 57 0 0 0,-28 0 0 0 0,0-29 0 0 0,-141 1 0 0 0,141 28 0 0 0,-1 28 0 0 0,58-29 0 0 0,-29 29 0 0 0,-28-28 0 0 0,-85 28 0 0 0,85 0 0 0 0,56 0 0 0 0,1 0 0 0 0,-1 0 0 0 0,57 0 0 0 0,-1 0 0 0 0,1 28 0 0 0,0-28 0 0 0,28 29 0 0 0,0-1 0 0 0,0 28 0 0 0,0-27 0 0 0,0 27 0 0 0,0 29 0 0 0,0-57 0 0 0,0 28 0 0 0,0 29 0 0 0,28-29 0 0 0,-28 1 0 0 0,28-1 0 0 0,-28 1 0 0 0,29-29 0 0 0,-1 28 0 0 0,-28-27 0 0 0,28 27 0 0 0,0 29 0 0 0,1-29 0 0 0,-1 1 0 0 0,28-1 0 0 0,-28 1 0 0 0,29-1 0 0 0,-29 0 0 0 0,0 1 0 0 0,1-1 0 0 0,-1 1 0 0 0,0-29 0 0 0,0 28 0 0 0,-28-27 0 0 0,28 27 0 0 0,1-28 0 0 0,-1 1 0 0 0,0-1 0 0 0,29-28 0 0 0,-1 28 0 0 0,-28 0 0 0 0,57 0 0 0 0,-29 1 0 0 0,29-1 0 0 0,-29 0 0 0 0,29-28 0 0 0,28 57 0 0 0,-28-57 0 0 0,-1 0 0 0 0,1 0 0 0 0,84 0 0 0 0,-84 0 0 0 0,56 0 0 0 0,-56 0 0 0 0,-29 0 0 0 0,29 0 0 0 0,0 0 0 0 0,27 0 0 0 0,-27 0 0 0 0,-28 0 0 0 0,-29 0 0 0 0,0 0 0 0 0,0 0 0 0 0,29 0 0 0 0,-29 0 0 0 0,0 0 0 0 0,29-29 0 0 0,-57 1 0 0 0,56-28 0 0 0,-28 27 0 0 0,113-55 0 0 0,-84 27 0 0 0,-1 1 0 0 0,1-29 0 0 0,-1 29 0 0 0,-28-1 0 0 0,29-27 0 0 0,-29 27 0 0 0,0 29 0 0 0,-28-28 0 0 0,28-1 0 0 0,-28 1 0 0 0,0-1 0 0 0,29 1 0 0 0,-29-1 0 0 0,0 1 0 0 0,0 28 0 0 0,0-29 0 0 0,0 1 0 0 0,0 28 0 0 0,0-29 0 0 0,0 1 0 0 0,0 27 0 0 0,0 1 0 0 0,0 0 0 0 0,0 0 0 0 0,0 0 0 0 0,-29 28 0 0 0,1 0 0 0 0,0-29 0 0 0,0 29 0 0 0,-29-28 0 0 0,1 28 0 0 0,28-28 0 0 0,-1 28 0 0 0,1-28 0 0 0,-28 28 0 0 0,28 0 0 0 0,-1-29 0 0 0,1 29 0 0 0,28-28 0 0 0,0 28-16383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7T11:40:54.881"/>
    </inkml:context>
    <inkml:brush xml:id="br0">
      <inkml:brushProperty name="width" value="0.1" units="cm"/>
      <inkml:brushProperty name="height" value="0.1" units="cm"/>
      <inkml:brushProperty name="color" value="#E71224"/>
    </inkml:brush>
  </inkml:definitions>
  <inkml:trace contextRef="#ctx0" brushRef="#br0">6884 12341 16383 0 0,'0'-29'0'0'0,"-29"29"0"0"0,1 0 0 0 0,-28 0 0 0 0,27 0 0 0 0,1 0 0 0 0,0 0 0 0 0,0 0 0 0 0,0 29 0 0 0,-1-1 0 0 0,1-28 0 0 0,0 28 0 0 0,0-28 0 0 0,28 28 0 0 0,-29-28 0 0 0,1 28 0 0 0,28 1 0 0 0,0-1 0 0 0,0 0 0 0 0,0 0 0 0 0,0 1 0 0 0,0-1 0 0 0,0 0 0 0 0,0 0 0 0 0,0 0 0 0 0,0 1 0 0 0,28-29 0 0 0,-28 28 0 0 0,29-28 0 0 0,-29 28 0 0 0,28-28 0 0 0,-28 28 0 0 0,28-28 0 0 0,0 29 0 0 0,-28-1 0 0 0,29 0 0 0 0,-1-28 0 0 0,-28 28 0 0 0,28 0 0 0 0,0 1 0 0 0,0-29 0 0 0,1 0 0 0 0,-29 28 0 0 0,28-28 0 0 0,0 0 0 0 0,-28 28 0 0 0,28-28 0 0 0,1 0 0 0 0,-1 28 0 0 0,0-28 0 0 0,0 0 0 0 0,0 0 0 0 0,1 0 0 0 0,-1 0 0 0 0,0 29 0 0 0,0-29 0 0 0,-28 28 0 0 0,57 0 0 0 0,-29-28 0 0 0,28 28 0 0 0,1-28 0 0 0,-1 0 0 0 0,1 28 0 0 0,-1-28 0 0 0,1 0 0 0 0,-1 0 0 0 0,1 0 0 0 0,27 0 0 0 0,-56 0 0 0 0,1 0 0 0 0,27 0 0 0 0,57 0 0 0 0,-57 0 0 0 0,1 0 0 0 0,-29 29 0 0 0,29-29 0 0 0,-29 0 0 0 0,0 0 0 0 0,0 0 0 0 0,0 0 0 0 0,29 0 0 0 0,-29 0 0 0 0,0 28 0 0 0,1-28 0 0 0,27 0 0 0 0,-28 0 0 0 0,29 0 0 0 0,-1 0 0 0 0,1 0 0 0 0,-1 0 0 0 0,0-28 0 0 0,-27 28 0 0 0,-1 0 0 0 0,0-29 0 0 0,0 29 0 0 0,1-28 0 0 0,-1 28 0 0 0,-28-28 0 0 0,28 0 0 0 0,-28 0 0 0 0,28 28 0 0 0,-28-29 0 0 0,0 1 0 0 0,0 0 0 0 0,0 0 0 0 0,0-1 0 0 0,0 1 0 0 0,0 0 0 0 0,0 0 0 0 0,0 0 0 0 0,0-1 0 0 0,0 1 0 0 0,0 0 0 0 0,-28 28 0 0 0,0 0 0 0 0,0-28 0 0 0,-1 28 0 0 0,1-29 0 0 0,28 1 0 0 0,-28 28 0 0 0,0-28 0 0 0,-1 0 0 0 0,1 0 0 0 0,0 28 0 0 0,0-29 0 0 0,0 1 0 0 0,-1 28 0 0 0,29-28 0 0 0,-28 28 0 0 0,28-28 0 0 0,-28 28 0 0 0,0-29 0 0 0,-1 29 0 0 0,-27-28 0 0 0,56 0 0 0 0,-28 28 0 0 0,0 0 0 0 0,-1-28 0 0 0,1 0 0 0 0,0 28 0 0 0,28-29 0 0 0,-28 1 0 0 0,-1 28 0 0 0,29-28 0 0 0,-28 28 0 0 0,0 0 0 0 0,-28-28 0 0 0,27 28 0 0 0,1-29 0 0 0,0 29 0 0 0,0 0 0 0 0,-1 0 0 0 0,1 0 0 0 0,0 0 0 0 0,0 0 0 0 0,0-28 0 0 0,-1 28 0 0 0,1 0 0 0 0,-28 0 0 0 0,27 0 0 0 0,1 0 0 0 0,-28 0 0 0 0,28 0 0 0 0,-29 0 0 0 0,29 0 0 0 0,-29 0 0 0 0,1 0 0 0 0,28 0 0 0 0,0 28 0 0 0,-1-28 0 0 0,1 0 0 0 0,0 29 0 0 0,0-29 0 0 0,-29 0 0 0 0,29 0 0 0 0,0 28 0 0 0,0-28 0 0 0,-1 28 0 0 0,1-28 0 0 0,0 28 0 0 0,0-28 0 0 0,-1 0 0 0 0,1 0 0 0 0,0 0 0 0 0,0 0 0 0 0,0 29 0 0 0,-1-29 0 0 0,1 0 0 0 0,0 0 0 0 0,0 28 0 0 0,-1-28 0 0 0,1 0 0 0 0,0 0 0 0 0,0 0 0 0 0,0 28 0 0 0,-1-28 0 0 0,1 0 0 0 0,0 28 0 0 0,0-28 0 0 0,28 0-16383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792E54-E8DB-4F8D-8C9E-C3ED37C8547F}" type="datetimeFigureOut">
              <a:rPr lang="en-US"/>
              <a:t>10/13/2020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11297F-E5EB-45BF-B915-B54A21102318}" type="slidenum">
              <a:rPr lang="en-US"/>
              <a:t>‹#›</a:t>
            </a:fld>
            <a:endParaRPr lang="en-US"/>
          </a:p>
        </p:txBody>
      </p:sp>
    </p:spTree>
    <p:extLst>
      <p:ext uri="{BB962C8B-B14F-4D97-AF65-F5344CB8AC3E}">
        <p14:creationId xmlns:p14="http://schemas.microsoft.com/office/powerpoint/2010/main" val="1308226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our gateway, we are running azure IoT edge which is accessible from Azure IoT HUB.</a:t>
            </a:r>
          </a:p>
          <a:p>
            <a:r>
              <a:rPr lang="en-US"/>
              <a:t>It's mainly to manage the gateway - manages communication with the network server, </a:t>
            </a:r>
            <a:endParaRPr lang="en-US">
              <a:cs typeface="Calibri"/>
            </a:endParaRPr>
          </a:p>
          <a:p>
            <a:r>
              <a:rPr lang="en-US"/>
              <a:t>monitor packets coming in, and also running most of the processing locally</a:t>
            </a:r>
            <a:endParaRPr lang="en-US">
              <a:cs typeface="Calibri"/>
            </a:endParaRPr>
          </a:p>
          <a:p>
            <a:r>
              <a:rPr lang="en-US"/>
              <a:t>which then to send only the end result to the cloud.</a:t>
            </a:r>
            <a:endParaRPr lang="en-US">
              <a:cs typeface="Calibri" panose="020F0502020204030204"/>
            </a:endParaRPr>
          </a:p>
          <a:p>
            <a:endParaRPr lang="en-US"/>
          </a:p>
          <a:p>
            <a:r>
              <a:rPr lang="en-US"/>
              <a:t>As a part of IoT edge functionality, we are also using docker containers in our implementation. </a:t>
            </a:r>
            <a:endParaRPr lang="en-US">
              <a:cs typeface="Calibri"/>
            </a:endParaRPr>
          </a:p>
        </p:txBody>
      </p:sp>
      <p:sp>
        <p:nvSpPr>
          <p:cNvPr id="4" name="Slide Number Placeholder 3"/>
          <p:cNvSpPr>
            <a:spLocks noGrp="1"/>
          </p:cNvSpPr>
          <p:nvPr>
            <p:ph type="sldNum" sz="quarter" idx="5"/>
          </p:nvPr>
        </p:nvSpPr>
        <p:spPr/>
        <p:txBody>
          <a:bodyPr/>
          <a:lstStyle/>
          <a:p>
            <a:fld id="{DD11297F-E5EB-45BF-B915-B54A21102318}" type="slidenum">
              <a:rPr lang="en-US"/>
              <a:t>24</a:t>
            </a:fld>
            <a:endParaRPr lang="en-US"/>
          </a:p>
        </p:txBody>
      </p:sp>
    </p:spTree>
    <p:extLst>
      <p:ext uri="{BB962C8B-B14F-4D97-AF65-F5344CB8AC3E}">
        <p14:creationId xmlns:p14="http://schemas.microsoft.com/office/powerpoint/2010/main" val="2331452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IoT Edge modules are containers that run Azure services, </a:t>
            </a:r>
          </a:p>
          <a:p>
            <a:r>
              <a:rPr lang="en-US"/>
              <a:t>third-party services, or your own code. Modules are deployed to IoT Edge devices </a:t>
            </a:r>
          </a:p>
          <a:p>
            <a:r>
              <a:rPr lang="en-US"/>
              <a:t>and execute locally on those devices</a:t>
            </a:r>
          </a:p>
          <a:p>
            <a:endParaRPr lang="en-US">
              <a:cs typeface="Calibri" panose="020F0502020204030204"/>
            </a:endParaRPr>
          </a:p>
          <a:p>
            <a:r>
              <a:rPr lang="en-US"/>
              <a:t>IoT Edge modules are implemented as Docker-compatible containers on your IoT Edge device.</a:t>
            </a:r>
            <a:endParaRPr lang="en-US">
              <a:cs typeface="Calibri"/>
            </a:endParaRPr>
          </a:p>
        </p:txBody>
      </p:sp>
      <p:sp>
        <p:nvSpPr>
          <p:cNvPr id="4" name="Slide Number Placeholder 3"/>
          <p:cNvSpPr>
            <a:spLocks noGrp="1"/>
          </p:cNvSpPr>
          <p:nvPr>
            <p:ph type="sldNum" sz="quarter" idx="5"/>
          </p:nvPr>
        </p:nvSpPr>
        <p:spPr/>
        <p:txBody>
          <a:bodyPr/>
          <a:lstStyle/>
          <a:p>
            <a:fld id="{DD11297F-E5EB-45BF-B915-B54A21102318}" type="slidenum">
              <a:rPr lang="en-US"/>
              <a:t>25</a:t>
            </a:fld>
            <a:endParaRPr lang="en-US"/>
          </a:p>
        </p:txBody>
      </p:sp>
    </p:spTree>
    <p:extLst>
      <p:ext uri="{BB962C8B-B14F-4D97-AF65-F5344CB8AC3E}">
        <p14:creationId xmlns:p14="http://schemas.microsoft.com/office/powerpoint/2010/main" val="1461506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REPRODUCIBILITY</a:t>
            </a:r>
            <a:r>
              <a:rPr lang="en-US">
                <a:cs typeface="Calibri"/>
              </a:rPr>
              <a:t> -</a:t>
            </a:r>
          </a:p>
          <a:p>
            <a:r>
              <a:rPr lang="en-US"/>
              <a:t>a Docker container is guaranteed to be identical on any system that can run Docker. In our case, as we will have many devices on the field, this is an amazing technology for deployments. And with docker we won't have to set up the environment manually on each of the devices. </a:t>
            </a:r>
            <a:endParaRPr lang="en-US">
              <a:cs typeface="Calibri"/>
            </a:endParaRPr>
          </a:p>
          <a:p>
            <a:endParaRPr lang="en-US">
              <a:cs typeface="Calibri"/>
            </a:endParaRPr>
          </a:p>
          <a:p>
            <a:r>
              <a:rPr lang="en-US">
                <a:cs typeface="Calibri"/>
              </a:rPr>
              <a:t>It also enforces </a:t>
            </a:r>
            <a:r>
              <a:rPr lang="en-US" b="1">
                <a:cs typeface="Calibri"/>
              </a:rPr>
              <a:t>ISOLATION </a:t>
            </a:r>
          </a:p>
          <a:p>
            <a:r>
              <a:rPr lang="en-US"/>
              <a:t>Because Dependencies or settings within a container will not affect any installations or configurations on other systems or on any other containers that may be running. This makes it more efficient in terms of solving any technical issues within a container or a devices that may arise. </a:t>
            </a:r>
            <a:endParaRPr lang="en-US">
              <a:cs typeface="Calibri"/>
            </a:endParaRPr>
          </a:p>
          <a:p>
            <a:endParaRPr lang="en-US">
              <a:cs typeface="Calibri"/>
            </a:endParaRPr>
          </a:p>
          <a:p>
            <a:r>
              <a:rPr lang="en-US">
                <a:cs typeface="Calibri"/>
              </a:rPr>
              <a:t>With that being said, this also will benefit the </a:t>
            </a:r>
            <a:r>
              <a:rPr lang="en-US" b="1">
                <a:cs typeface="Calibri"/>
              </a:rPr>
              <a:t>SECURITY </a:t>
            </a:r>
            <a:r>
              <a:rPr lang="en-US">
                <a:cs typeface="Calibri"/>
              </a:rPr>
              <a:t>of the system, because if</a:t>
            </a:r>
            <a:r>
              <a:rPr lang="en-US"/>
              <a:t> one container is compromised the others remain unaffected.</a:t>
            </a:r>
            <a:endParaRPr lang="en-US">
              <a:cs typeface="Calibri"/>
            </a:endParaRPr>
          </a:p>
          <a:p>
            <a:endParaRPr lang="en-US">
              <a:cs typeface="Calibri"/>
            </a:endParaRPr>
          </a:p>
          <a:p>
            <a:r>
              <a:rPr lang="en-US" b="1"/>
              <a:t>For Environment Management</a:t>
            </a:r>
            <a:r>
              <a:rPr lang="en-US"/>
              <a:t>: Docker makes it easy to maintain different versions of the container, we can have a separate container for testing, development, and production on the group of devices for testing  and easily deploy to the rest of devices once it's production ready. for </a:t>
            </a:r>
            <a:r>
              <a:rPr lang="en-US" err="1"/>
              <a:t>e.g</a:t>
            </a:r>
            <a:r>
              <a:rPr lang="en-US"/>
              <a:t> new ML algorithms  to test </a:t>
            </a:r>
            <a:endParaRPr lang="en-US">
              <a:cs typeface="Calibri"/>
            </a:endParaRPr>
          </a:p>
          <a:p>
            <a:endParaRPr lang="en-US">
              <a:cs typeface="Calibri"/>
            </a:endParaRPr>
          </a:p>
          <a:p>
            <a:r>
              <a:rPr lang="en-US">
                <a:cs typeface="Calibri"/>
              </a:rPr>
              <a:t>All of these benefits are very significant when thinking of </a:t>
            </a:r>
            <a:r>
              <a:rPr lang="en-US" b="1">
                <a:cs typeface="Calibri"/>
              </a:rPr>
              <a:t>Continuous Integration</a:t>
            </a:r>
            <a:r>
              <a:rPr lang="en-US">
                <a:cs typeface="Calibri"/>
              </a:rPr>
              <a:t> of our project. </a:t>
            </a:r>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DD11297F-E5EB-45BF-B915-B54A21102318}" type="slidenum">
              <a:rPr lang="en-US"/>
              <a:t>26</a:t>
            </a:fld>
            <a:endParaRPr lang="en-US"/>
          </a:p>
        </p:txBody>
      </p:sp>
    </p:spTree>
    <p:extLst>
      <p:ext uri="{BB962C8B-B14F-4D97-AF65-F5344CB8AC3E}">
        <p14:creationId xmlns:p14="http://schemas.microsoft.com/office/powerpoint/2010/main" val="2216738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10/13/2020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10/13/2020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235405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426177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57301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10/13/2020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06069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10/13/2020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314616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10/13/2020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146899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495333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61575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957213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236668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0559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10/13/2020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10/13/2020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10/13/2020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10/13/2020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10/13/2020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622413957"/>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3.png"/><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45.png"/><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sv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16.xml"/><Relationship Id="rId5" Type="http://schemas.openxmlformats.org/officeDocument/2006/relationships/image" Target="../media/image24.jpe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7E743D63-13B4-4732-AA08-38C1CB36CD05}"/>
              </a:ext>
            </a:extLst>
          </p:cNvPr>
          <p:cNvSpPr>
            <a:spLocks noGrp="1"/>
          </p:cNvSpPr>
          <p:nvPr/>
        </p:nvSpPr>
        <p:spPr>
          <a:xfrm>
            <a:off x="742950" y="742951"/>
            <a:ext cx="3476625" cy="496252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r>
              <a:rPr lang="en-US" sz="4800" kern="1200">
                <a:solidFill>
                  <a:srgbClr val="FFFFFF"/>
                </a:solidFill>
                <a:latin typeface="+mj-lt"/>
                <a:ea typeface="+mj-ea"/>
                <a:cs typeface="+mj-cs"/>
              </a:rPr>
              <a:t>AgriTech IoT</a:t>
            </a:r>
          </a:p>
        </p:txBody>
      </p:sp>
      <p:pic>
        <p:nvPicPr>
          <p:cNvPr id="4" name="Picture 4" descr="A picture containing drawing, knife&#10;&#10;Description generated with very high confidence">
            <a:extLst>
              <a:ext uri="{FF2B5EF4-FFF2-40B4-BE49-F238E27FC236}">
                <a16:creationId xmlns:a16="http://schemas.microsoft.com/office/drawing/2014/main" id="{97E856BF-FBE7-419A-A6F9-8CE8CD946FFA}"/>
              </a:ext>
            </a:extLst>
          </p:cNvPr>
          <p:cNvPicPr>
            <a:picLocks noChangeAspect="1"/>
          </p:cNvPicPr>
          <p:nvPr/>
        </p:nvPicPr>
        <p:blipFill>
          <a:blip r:embed="rId2"/>
          <a:stretch>
            <a:fillRect/>
          </a:stretch>
        </p:blipFill>
        <p:spPr>
          <a:xfrm>
            <a:off x="5153822" y="1712208"/>
            <a:ext cx="6553545" cy="3441526"/>
          </a:xfrm>
          <a:prstGeom prst="rect">
            <a:avLst/>
          </a:prstGeom>
        </p:spPr>
      </p:pic>
      <p:sp>
        <p:nvSpPr>
          <p:cNvPr id="6" name="Subtitle 2">
            <a:extLst>
              <a:ext uri="{FF2B5EF4-FFF2-40B4-BE49-F238E27FC236}">
                <a16:creationId xmlns:a16="http://schemas.microsoft.com/office/drawing/2014/main" id="{01EC7F28-2632-4CA9-BF76-CD388918D934}"/>
              </a:ext>
            </a:extLst>
          </p:cNvPr>
          <p:cNvSpPr>
            <a:spLocks noGrp="1"/>
          </p:cNvSpPr>
          <p:nvPr/>
        </p:nvSpPr>
        <p:spPr>
          <a:xfrm>
            <a:off x="3733469" y="5107129"/>
            <a:ext cx="4729577" cy="629881"/>
          </a:xfrm>
          <a:prstGeom prst="rect">
            <a:avLst/>
          </a:prstGeom>
          <a:noFill/>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b="1">
                <a:solidFill>
                  <a:srgbClr val="080808"/>
                </a:solidFill>
                <a:latin typeface="Arial"/>
                <a:cs typeface="Calibri"/>
              </a:rPr>
              <a:t>By Team Insight</a:t>
            </a:r>
            <a:endParaRPr lang="en-US"/>
          </a:p>
          <a:p>
            <a:endParaRPr lang="en-US" sz="2000">
              <a:solidFill>
                <a:srgbClr val="080808"/>
              </a:solidFill>
              <a:cs typeface="Calibri"/>
            </a:endParaRPr>
          </a:p>
        </p:txBody>
      </p:sp>
      <p:sp>
        <p:nvSpPr>
          <p:cNvPr id="7" name="TextBox 1">
            <a:extLst>
              <a:ext uri="{FF2B5EF4-FFF2-40B4-BE49-F238E27FC236}">
                <a16:creationId xmlns:a16="http://schemas.microsoft.com/office/drawing/2014/main" id="{3E8BD02B-21FF-4948-9516-40263FF97845}"/>
              </a:ext>
            </a:extLst>
          </p:cNvPr>
          <p:cNvSpPr txBox="1"/>
          <p:nvPr/>
        </p:nvSpPr>
        <p:spPr>
          <a:xfrm>
            <a:off x="9452975" y="5987441"/>
            <a:ext cx="2743200"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r>
              <a:rPr lang="en-AU" sz="1600">
                <a:cs typeface="Arial"/>
              </a:rPr>
              <a:t>In Collaboration with</a:t>
            </a:r>
            <a:br>
              <a:rPr lang="en-AU" sz="1600">
                <a:cs typeface="Arial"/>
              </a:rPr>
            </a:br>
            <a:r>
              <a:rPr lang="en-AU" sz="1600" b="1">
                <a:latin typeface="Arial"/>
              </a:rPr>
              <a:t>Centre for Technology Infusion</a:t>
            </a:r>
          </a:p>
        </p:txBody>
      </p:sp>
    </p:spTree>
    <p:extLst>
      <p:ext uri="{BB962C8B-B14F-4D97-AF65-F5344CB8AC3E}">
        <p14:creationId xmlns:p14="http://schemas.microsoft.com/office/powerpoint/2010/main" val="68061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96ABF-251F-4AFB-ACF4-70898AA89515}"/>
              </a:ext>
            </a:extLst>
          </p:cNvPr>
          <p:cNvSpPr>
            <a:spLocks noGrp="1"/>
          </p:cNvSpPr>
          <p:nvPr>
            <p:ph type="title"/>
          </p:nvPr>
        </p:nvSpPr>
        <p:spPr>
          <a:xfrm>
            <a:off x="745843" y="354687"/>
            <a:ext cx="10526038" cy="834961"/>
          </a:xfrm>
        </p:spPr>
        <p:txBody>
          <a:bodyPr vert="horz" lIns="91440" tIns="45720" rIns="91440" bIns="45720" rtlCol="0" anchor="ctr">
            <a:normAutofit/>
          </a:bodyPr>
          <a:lstStyle/>
          <a:p>
            <a:r>
              <a:rPr lang="en-US" sz="4000"/>
              <a:t>Project Management tools: </a:t>
            </a:r>
          </a:p>
        </p:txBody>
      </p:sp>
      <p:sp>
        <p:nvSpPr>
          <p:cNvPr id="3" name="Text Placeholder 2">
            <a:extLst>
              <a:ext uri="{FF2B5EF4-FFF2-40B4-BE49-F238E27FC236}">
                <a16:creationId xmlns:a16="http://schemas.microsoft.com/office/drawing/2014/main" id="{83896F60-5F05-4682-A45A-7DC37EFB4D0F}"/>
              </a:ext>
            </a:extLst>
          </p:cNvPr>
          <p:cNvSpPr>
            <a:spLocks noGrp="1"/>
          </p:cNvSpPr>
          <p:nvPr>
            <p:ph type="body" idx="1"/>
          </p:nvPr>
        </p:nvSpPr>
        <p:spPr>
          <a:xfrm>
            <a:off x="276117" y="1336698"/>
            <a:ext cx="5721458" cy="1168377"/>
          </a:xfrm>
        </p:spPr>
        <p:txBody>
          <a:bodyPr vert="horz" lIns="91440" tIns="45720" rIns="91440" bIns="45720" rtlCol="0" anchor="t">
            <a:normAutofit/>
          </a:bodyPr>
          <a:lstStyle/>
          <a:p>
            <a:r>
              <a:rPr lang="en-US" sz="3600">
                <a:ea typeface="+mn-lt"/>
                <a:cs typeface="+mn-lt"/>
              </a:rPr>
              <a:t>Bitbucket</a:t>
            </a:r>
            <a:endParaRPr lang="en-US" sz="3200">
              <a:cs typeface="Calibri" panose="020F0502020204030204"/>
            </a:endParaRPr>
          </a:p>
        </p:txBody>
      </p:sp>
      <p:pic>
        <p:nvPicPr>
          <p:cNvPr id="4" name="Picture 4" descr="A screenshot of a cell phone&#10;&#10;Description automatically generated">
            <a:extLst>
              <a:ext uri="{FF2B5EF4-FFF2-40B4-BE49-F238E27FC236}">
                <a16:creationId xmlns:a16="http://schemas.microsoft.com/office/drawing/2014/main" id="{8E765668-42C3-4237-8FA5-666E924C6AF3}"/>
              </a:ext>
            </a:extLst>
          </p:cNvPr>
          <p:cNvPicPr>
            <a:picLocks noGrp="1" noChangeAspect="1"/>
          </p:cNvPicPr>
          <p:nvPr>
            <p:ph sz="half" idx="2"/>
          </p:nvPr>
        </p:nvPicPr>
        <p:blipFill rotWithShape="1">
          <a:blip r:embed="rId2"/>
          <a:srcRect r="27472" b="-2381"/>
          <a:stretch/>
        </p:blipFill>
        <p:spPr>
          <a:xfrm>
            <a:off x="276117" y="2166171"/>
            <a:ext cx="6973722" cy="3593414"/>
          </a:xfrm>
          <a:prstGeom prst="rect">
            <a:avLst/>
          </a:prstGeom>
          <a:ln>
            <a:noFill/>
          </a:ln>
          <a:effectLst>
            <a:outerShdw blurRad="292100" dist="139700" dir="2700000" algn="tl" rotWithShape="0">
              <a:srgbClr val="333333">
                <a:alpha val="65000"/>
              </a:srgbClr>
            </a:outerShdw>
          </a:effectLst>
        </p:spPr>
      </p:pic>
      <p:sp>
        <p:nvSpPr>
          <p:cNvPr id="5" name="Text Placeholder 4">
            <a:extLst>
              <a:ext uri="{FF2B5EF4-FFF2-40B4-BE49-F238E27FC236}">
                <a16:creationId xmlns:a16="http://schemas.microsoft.com/office/drawing/2014/main" id="{11F37F9D-3EAF-4759-BF49-705FB9D9EAC5}"/>
              </a:ext>
            </a:extLst>
          </p:cNvPr>
          <p:cNvSpPr>
            <a:spLocks noGrp="1"/>
          </p:cNvSpPr>
          <p:nvPr>
            <p:ph type="body" sz="quarter" idx="3"/>
          </p:nvPr>
        </p:nvSpPr>
        <p:spPr>
          <a:xfrm>
            <a:off x="6099132" y="1336697"/>
            <a:ext cx="5183188" cy="823912"/>
          </a:xfrm>
        </p:spPr>
        <p:txBody>
          <a:bodyPr vert="horz" lIns="91440" tIns="45720" rIns="91440" bIns="45720" rtlCol="0" anchor="t">
            <a:normAutofit/>
          </a:bodyPr>
          <a:lstStyle/>
          <a:p>
            <a:r>
              <a:rPr lang="en-US" sz="3600">
                <a:cs typeface="Calibri"/>
              </a:rPr>
              <a:t>Confluence</a:t>
            </a:r>
          </a:p>
        </p:txBody>
      </p:sp>
      <p:pic>
        <p:nvPicPr>
          <p:cNvPr id="7" name="Picture 7" descr="A screenshot of a cell phone&#10;&#10;Description automatically generated">
            <a:extLst>
              <a:ext uri="{FF2B5EF4-FFF2-40B4-BE49-F238E27FC236}">
                <a16:creationId xmlns:a16="http://schemas.microsoft.com/office/drawing/2014/main" id="{F6109033-1F50-4F7D-BC60-CDF74C829FF7}"/>
              </a:ext>
            </a:extLst>
          </p:cNvPr>
          <p:cNvPicPr>
            <a:picLocks noGrp="1" noChangeAspect="1"/>
          </p:cNvPicPr>
          <p:nvPr>
            <p:ph sz="quarter" idx="4"/>
          </p:nvPr>
        </p:nvPicPr>
        <p:blipFill rotWithShape="1">
          <a:blip r:embed="rId3"/>
          <a:srcRect r="29382" b="-3663"/>
          <a:stretch/>
        </p:blipFill>
        <p:spPr>
          <a:xfrm>
            <a:off x="6099132" y="2502536"/>
            <a:ext cx="5818234" cy="38994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07384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8FE3421-911E-436A-A0C9-1C7C37EF8F2B}"/>
              </a:ext>
            </a:extLst>
          </p:cNvPr>
          <p:cNvSpPr>
            <a:spLocks noGrp="1"/>
          </p:cNvSpPr>
          <p:nvPr>
            <p:ph type="title"/>
          </p:nvPr>
        </p:nvSpPr>
        <p:spPr>
          <a:xfrm>
            <a:off x="156508" y="2945524"/>
            <a:ext cx="7761977" cy="2378771"/>
          </a:xfrm>
        </p:spPr>
        <p:txBody>
          <a:bodyPr vert="horz" lIns="91440" tIns="45720" rIns="91440" bIns="45720" rtlCol="0" anchor="t">
            <a:normAutofit fontScale="90000"/>
          </a:bodyPr>
          <a:lstStyle/>
          <a:p>
            <a:r>
              <a:rPr lang="en-US" sz="7200" b="1" kern="1200">
                <a:latin typeface="Copperplate Gothic Bold"/>
              </a:rPr>
              <a:t>SYSTEM ARCHITECTURE</a:t>
            </a:r>
          </a:p>
        </p:txBody>
      </p:sp>
      <p:grpSp>
        <p:nvGrpSpPr>
          <p:cNvPr id="34" name="Group 33">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35"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36"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84871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A picture containing toy, holding, white&#10;&#10;Description generated with very high confidence">
            <a:extLst>
              <a:ext uri="{FF2B5EF4-FFF2-40B4-BE49-F238E27FC236}">
                <a16:creationId xmlns:a16="http://schemas.microsoft.com/office/drawing/2014/main" id="{7D02842E-5C84-4BFD-A685-BBD1834C5680}"/>
              </a:ext>
            </a:extLst>
          </p:cNvPr>
          <p:cNvPicPr>
            <a:picLocks noChangeAspect="1"/>
          </p:cNvPicPr>
          <p:nvPr/>
        </p:nvPicPr>
        <p:blipFill>
          <a:blip r:embed="rId2"/>
          <a:stretch>
            <a:fillRect/>
          </a:stretch>
        </p:blipFill>
        <p:spPr>
          <a:xfrm>
            <a:off x="10798314" y="3930734"/>
            <a:ext cx="1925984" cy="2143925"/>
          </a:xfrm>
          <a:prstGeom prst="rect">
            <a:avLst/>
          </a:prstGeom>
        </p:spPr>
      </p:pic>
      <p:sp>
        <p:nvSpPr>
          <p:cNvPr id="8" name="TextBox 7">
            <a:extLst>
              <a:ext uri="{FF2B5EF4-FFF2-40B4-BE49-F238E27FC236}">
                <a16:creationId xmlns:a16="http://schemas.microsoft.com/office/drawing/2014/main" id="{A864826A-E305-45A5-8CFD-FB9AB2CF7C99}"/>
              </a:ext>
            </a:extLst>
          </p:cNvPr>
          <p:cNvSpPr txBox="1"/>
          <p:nvPr/>
        </p:nvSpPr>
        <p:spPr>
          <a:xfrm>
            <a:off x="8732492" y="4624318"/>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GB">
              <a:latin typeface="Arial"/>
              <a:cs typeface="Arial"/>
            </a:endParaRPr>
          </a:p>
          <a:p>
            <a:pPr algn="ctr"/>
            <a:endParaRPr lang="en-GB">
              <a:latin typeface="Arial"/>
              <a:cs typeface="Calibri"/>
            </a:endParaRPr>
          </a:p>
        </p:txBody>
      </p:sp>
      <p:pic>
        <p:nvPicPr>
          <p:cNvPr id="9" name="Picture 9" descr="A close up of a map&#10;&#10;Description automatically generated">
            <a:extLst>
              <a:ext uri="{FF2B5EF4-FFF2-40B4-BE49-F238E27FC236}">
                <a16:creationId xmlns:a16="http://schemas.microsoft.com/office/drawing/2014/main" id="{D8FBB83B-3B58-4120-A2A4-DCC3F54B1098}"/>
              </a:ext>
            </a:extLst>
          </p:cNvPr>
          <p:cNvPicPr>
            <a:picLocks noChangeAspect="1"/>
          </p:cNvPicPr>
          <p:nvPr/>
        </p:nvPicPr>
        <p:blipFill>
          <a:blip r:embed="rId3"/>
          <a:stretch>
            <a:fillRect/>
          </a:stretch>
        </p:blipFill>
        <p:spPr>
          <a:xfrm>
            <a:off x="-2209" y="-3300"/>
            <a:ext cx="11125199" cy="6257211"/>
          </a:xfrm>
          <a:prstGeom prst="rect">
            <a:avLst/>
          </a:prstGeom>
        </p:spPr>
      </p:pic>
      <p:sp>
        <p:nvSpPr>
          <p:cNvPr id="10" name="TextBox 9">
            <a:extLst>
              <a:ext uri="{FF2B5EF4-FFF2-40B4-BE49-F238E27FC236}">
                <a16:creationId xmlns:a16="http://schemas.microsoft.com/office/drawing/2014/main" id="{F7CC73A8-4357-41D0-8AC1-4E43D05E70CE}"/>
              </a:ext>
            </a:extLst>
          </p:cNvPr>
          <p:cNvSpPr txBox="1"/>
          <p:nvPr/>
        </p:nvSpPr>
        <p:spPr>
          <a:xfrm>
            <a:off x="9340574" y="5961269"/>
            <a:ext cx="2743200" cy="9387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100"/>
              <a:t>UI for primary stakeholder</a:t>
            </a:r>
            <a:endParaRPr lang="en-GB" sz="1100">
              <a:cs typeface="Calibri"/>
            </a:endParaRPr>
          </a:p>
          <a:p>
            <a:r>
              <a:rPr lang="en-GB" sz="1100">
                <a:cs typeface="Calibri"/>
              </a:rPr>
              <a:t>Includes data like :</a:t>
            </a:r>
          </a:p>
          <a:p>
            <a:r>
              <a:rPr lang="en-GB" sz="1100">
                <a:cs typeface="Calibri"/>
              </a:rPr>
              <a:t>-Location</a:t>
            </a:r>
          </a:p>
          <a:p>
            <a:r>
              <a:rPr lang="en-GB" sz="1100">
                <a:cs typeface="Calibri"/>
              </a:rPr>
              <a:t>-Activity Status</a:t>
            </a:r>
          </a:p>
          <a:p>
            <a:r>
              <a:rPr lang="en-GB" sz="1100">
                <a:cs typeface="Calibri"/>
              </a:rPr>
              <a:t>-Health status</a:t>
            </a:r>
          </a:p>
        </p:txBody>
      </p:sp>
    </p:spTree>
    <p:extLst>
      <p:ext uri="{BB962C8B-B14F-4D97-AF65-F5344CB8AC3E}">
        <p14:creationId xmlns:p14="http://schemas.microsoft.com/office/powerpoint/2010/main" val="240336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 close up of a sign&#10;&#10;Description automatically generated">
            <a:extLst>
              <a:ext uri="{FF2B5EF4-FFF2-40B4-BE49-F238E27FC236}">
                <a16:creationId xmlns:a16="http://schemas.microsoft.com/office/drawing/2014/main" id="{0C6C71C1-C2D7-45BB-A92D-50852AC79246}"/>
              </a:ext>
            </a:extLst>
          </p:cNvPr>
          <p:cNvPicPr>
            <a:picLocks noChangeAspect="1"/>
          </p:cNvPicPr>
          <p:nvPr/>
        </p:nvPicPr>
        <p:blipFill>
          <a:blip r:embed="rId2"/>
          <a:stretch>
            <a:fillRect/>
          </a:stretch>
        </p:blipFill>
        <p:spPr>
          <a:xfrm>
            <a:off x="-609599" y="-4242"/>
            <a:ext cx="13275500" cy="7440594"/>
          </a:xfrm>
          <a:prstGeom prst="rect">
            <a:avLst/>
          </a:prstGeom>
        </p:spPr>
      </p:pic>
    </p:spTree>
    <p:extLst>
      <p:ext uri="{BB962C8B-B14F-4D97-AF65-F5344CB8AC3E}">
        <p14:creationId xmlns:p14="http://schemas.microsoft.com/office/powerpoint/2010/main" val="21517366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2" descr="A screenshot of a cell phone&#10;&#10;Description automatically generated">
            <a:extLst>
              <a:ext uri="{FF2B5EF4-FFF2-40B4-BE49-F238E27FC236}">
                <a16:creationId xmlns:a16="http://schemas.microsoft.com/office/drawing/2014/main" id="{7E3A80FA-1664-4E30-A89A-C5C0FAD58E16}"/>
              </a:ext>
            </a:extLst>
          </p:cNvPr>
          <p:cNvPicPr>
            <a:picLocks noChangeAspect="1"/>
          </p:cNvPicPr>
          <p:nvPr/>
        </p:nvPicPr>
        <p:blipFill rotWithShape="1">
          <a:blip r:embed="rId2"/>
          <a:srcRect r="872" b="1"/>
          <a:stretch/>
        </p:blipFill>
        <p:spPr>
          <a:xfrm>
            <a:off x="20" y="1282"/>
            <a:ext cx="12191980" cy="6856718"/>
          </a:xfrm>
          <a:prstGeom prst="rect">
            <a:avLst/>
          </a:prstGeom>
        </p:spPr>
      </p:pic>
    </p:spTree>
    <p:extLst>
      <p:ext uri="{BB962C8B-B14F-4D97-AF65-F5344CB8AC3E}">
        <p14:creationId xmlns:p14="http://schemas.microsoft.com/office/powerpoint/2010/main" val="2890893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2" descr="A screenshot of a cell phone&#10;&#10;Description automatically generated">
            <a:extLst>
              <a:ext uri="{FF2B5EF4-FFF2-40B4-BE49-F238E27FC236}">
                <a16:creationId xmlns:a16="http://schemas.microsoft.com/office/drawing/2014/main" id="{B00021A0-317E-4F27-8026-C2A556417C5D}"/>
              </a:ext>
            </a:extLst>
          </p:cNvPr>
          <p:cNvPicPr>
            <a:picLocks noChangeAspect="1"/>
          </p:cNvPicPr>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34521676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DC2A414-0901-4713-922F-7CE21956D0D6}"/>
              </a:ext>
            </a:extLst>
          </p:cNvPr>
          <p:cNvPicPr>
            <a:picLocks noChangeAspect="1"/>
          </p:cNvPicPr>
          <p:nvPr/>
        </p:nvPicPr>
        <p:blipFill rotWithShape="1">
          <a:blip r:embed="rId2"/>
          <a:srcRect l="580" t="18183" r="8505" b="-7"/>
          <a:stretch/>
        </p:blipFill>
        <p:spPr>
          <a:xfrm>
            <a:off x="20" y="10"/>
            <a:ext cx="12191981" cy="6857990"/>
          </a:xfrm>
          <a:prstGeom prst="rect">
            <a:avLst/>
          </a:prstGeom>
        </p:spPr>
      </p:pic>
      <p:sp>
        <p:nvSpPr>
          <p:cNvPr id="10" name="Rectangle 9">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BB440D-39B1-4785-A7D7-0015ED909710}"/>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t>LAST PRESENTATION</a:t>
            </a:r>
          </a:p>
        </p:txBody>
      </p:sp>
      <p:sp>
        <p:nvSpPr>
          <p:cNvPr id="12" name="Rectangle: Rounded Corners 11">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1165510"/>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20">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screenshot of a cell phone&#10;&#10;Description automatically generated">
            <a:extLst>
              <a:ext uri="{FF2B5EF4-FFF2-40B4-BE49-F238E27FC236}">
                <a16:creationId xmlns:a16="http://schemas.microsoft.com/office/drawing/2014/main" id="{702C5B5C-0AD3-4D7F-A6AF-0B9EF1CC98B5}"/>
              </a:ext>
            </a:extLst>
          </p:cNvPr>
          <p:cNvPicPr>
            <a:picLocks noChangeAspect="1"/>
          </p:cNvPicPr>
          <p:nvPr/>
        </p:nvPicPr>
        <p:blipFill rotWithShape="1">
          <a:blip r:embed="rId2"/>
          <a:srcRect l="-442" t="391" r="56954" b="-773"/>
          <a:stretch/>
        </p:blipFill>
        <p:spPr>
          <a:xfrm>
            <a:off x="6726619" y="643467"/>
            <a:ext cx="4271727" cy="5571066"/>
          </a:xfrm>
          <a:prstGeom prst="rect">
            <a:avLst/>
          </a:prstGeom>
        </p:spPr>
      </p:pic>
      <p:sp>
        <p:nvSpPr>
          <p:cNvPr id="19" name="Rectangle 22">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A screenshot of a cell phone&#10;&#10;Description automatically generated">
            <a:extLst>
              <a:ext uri="{FF2B5EF4-FFF2-40B4-BE49-F238E27FC236}">
                <a16:creationId xmlns:a16="http://schemas.microsoft.com/office/drawing/2014/main" id="{FF799447-9B59-4E4C-9EC0-F0196B2B3C23}"/>
              </a:ext>
            </a:extLst>
          </p:cNvPr>
          <p:cNvPicPr>
            <a:picLocks noChangeAspect="1"/>
          </p:cNvPicPr>
          <p:nvPr/>
        </p:nvPicPr>
        <p:blipFill rotWithShape="1">
          <a:blip r:embed="rId3"/>
          <a:srcRect l="-4358" t="-1220" r="66514" b="813"/>
          <a:stretch/>
        </p:blipFill>
        <p:spPr>
          <a:xfrm>
            <a:off x="1371923" y="588250"/>
            <a:ext cx="3760576" cy="5626284"/>
          </a:xfrm>
          <a:prstGeom prst="rect">
            <a:avLst/>
          </a:prstGeom>
        </p:spPr>
      </p:pic>
    </p:spTree>
    <p:extLst>
      <p:ext uri="{BB962C8B-B14F-4D97-AF65-F5344CB8AC3E}">
        <p14:creationId xmlns:p14="http://schemas.microsoft.com/office/powerpoint/2010/main" val="171725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5438C8E-D125-4070-8B32-D0D7712DD1D6}"/>
              </a:ext>
            </a:extLst>
          </p:cNvPr>
          <p:cNvPicPr>
            <a:picLocks noChangeAspect="1"/>
          </p:cNvPicPr>
          <p:nvPr/>
        </p:nvPicPr>
        <p:blipFill rotWithShape="1">
          <a:blip r:embed="rId2"/>
          <a:srcRect l="18644" t="9090" r="4774" b="8"/>
          <a:stretch/>
        </p:blipFill>
        <p:spPr>
          <a:xfrm>
            <a:off x="3523488" y="10"/>
            <a:ext cx="8668512" cy="6857990"/>
          </a:xfrm>
          <a:prstGeom prst="rect">
            <a:avLst/>
          </a:prstGeom>
        </p:spPr>
      </p:pic>
      <p:sp>
        <p:nvSpPr>
          <p:cNvPr id="10" name="Rectangle 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92CBC5-7798-40B7-A90B-AAE3801C62F9}"/>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DATA PACKET </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1694340"/>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0E5DD0C-9531-42C3-A457-B3F0894C8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8">
            <a:extLst>
              <a:ext uri="{FF2B5EF4-FFF2-40B4-BE49-F238E27FC236}">
                <a16:creationId xmlns:a16="http://schemas.microsoft.com/office/drawing/2014/main" id="{6F40F0D0-E785-4362-B9C4-83ED2837A1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82070" y="2355786"/>
            <a:ext cx="7341665"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C2AAFCD0-E08B-455B-B10F-21405746FAF1}"/>
              </a:ext>
            </a:extLst>
          </p:cNvPr>
          <p:cNvSpPr>
            <a:spLocks noGrp="1"/>
          </p:cNvSpPr>
          <p:nvPr>
            <p:ph type="title"/>
          </p:nvPr>
        </p:nvSpPr>
        <p:spPr>
          <a:xfrm>
            <a:off x="4720689" y="2520377"/>
            <a:ext cx="5822343" cy="2439683"/>
          </a:xfrm>
        </p:spPr>
        <p:txBody>
          <a:bodyPr vert="horz" lIns="91440" tIns="45720" rIns="91440" bIns="45720" rtlCol="0" anchor="b">
            <a:normAutofit/>
          </a:bodyPr>
          <a:lstStyle/>
          <a:p>
            <a:r>
              <a:rPr lang="en-US" sz="5400">
                <a:solidFill>
                  <a:srgbClr val="FFFFFF"/>
                </a:solidFill>
                <a:latin typeface="Berlin Sans FB Demi"/>
              </a:rPr>
              <a:t>DATA PACKET UML</a:t>
            </a:r>
          </a:p>
        </p:txBody>
      </p:sp>
      <p:sp>
        <p:nvSpPr>
          <p:cNvPr id="12" name="Freeform 5">
            <a:extLst>
              <a:ext uri="{FF2B5EF4-FFF2-40B4-BE49-F238E27FC236}">
                <a16:creationId xmlns:a16="http://schemas.microsoft.com/office/drawing/2014/main" id="{297B51BE-333F-42D4-8F2F-4E7CA138FE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82070"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344B2ABE-82D9-424A-849D-CCB8FC74FB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16808"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3EF6160F-98B4-49C3-89C6-321A9694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16808"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3" descr="A screenshot of a cell phone&#10;&#10;Description automatically generated">
            <a:extLst>
              <a:ext uri="{FF2B5EF4-FFF2-40B4-BE49-F238E27FC236}">
                <a16:creationId xmlns:a16="http://schemas.microsoft.com/office/drawing/2014/main" id="{F20B6E4E-6B8A-47AA-B2AE-175284443787}"/>
              </a:ext>
            </a:extLst>
          </p:cNvPr>
          <p:cNvPicPr>
            <a:picLocks noChangeAspect="1"/>
          </p:cNvPicPr>
          <p:nvPr/>
        </p:nvPicPr>
        <p:blipFill rotWithShape="1">
          <a:blip r:embed="rId2"/>
          <a:srcRect r="9846" b="-2"/>
          <a:stretch/>
        </p:blipFill>
        <p:spPr>
          <a:xfrm>
            <a:off x="639883" y="545937"/>
            <a:ext cx="3422246" cy="4083613"/>
          </a:xfrm>
          <a:prstGeom prst="rect">
            <a:avLst/>
          </a:prstGeom>
        </p:spPr>
      </p:pic>
    </p:spTree>
    <p:extLst>
      <p:ext uri="{BB962C8B-B14F-4D97-AF65-F5344CB8AC3E}">
        <p14:creationId xmlns:p14="http://schemas.microsoft.com/office/powerpoint/2010/main" val="1559762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D9BD4-569E-445B-817D-C8C511770F39}"/>
              </a:ext>
            </a:extLst>
          </p:cNvPr>
          <p:cNvSpPr>
            <a:spLocks noGrp="1"/>
          </p:cNvSpPr>
          <p:nvPr>
            <p:ph type="title"/>
          </p:nvPr>
        </p:nvSpPr>
        <p:spPr>
          <a:xfrm>
            <a:off x="628607" y="5731115"/>
            <a:ext cx="8082447" cy="802111"/>
          </a:xfrm>
        </p:spPr>
        <p:txBody>
          <a:bodyPr vert="horz" lIns="91440" tIns="45720" rIns="91440" bIns="45720" rtlCol="0" anchor="ctr">
            <a:normAutofit/>
          </a:bodyPr>
          <a:lstStyle/>
          <a:p>
            <a:pPr algn="ctr"/>
            <a:r>
              <a:rPr lang="en-US" b="1"/>
              <a:t>About our Team</a:t>
            </a:r>
            <a:endParaRPr lang="en-US">
              <a:ea typeface="+mj-ea"/>
              <a:cs typeface="+mj-cs"/>
            </a:endParaRPr>
          </a:p>
        </p:txBody>
      </p:sp>
      <p:pic>
        <p:nvPicPr>
          <p:cNvPr id="10" name="Picture 10" descr="A person wearing glasses and looking at the camera&#10;&#10;Description generated with very high confidence">
            <a:extLst>
              <a:ext uri="{FF2B5EF4-FFF2-40B4-BE49-F238E27FC236}">
                <a16:creationId xmlns:a16="http://schemas.microsoft.com/office/drawing/2014/main" id="{339D40D8-FCAD-43D6-8D44-6DDECE33E986}"/>
              </a:ext>
            </a:extLst>
          </p:cNvPr>
          <p:cNvPicPr>
            <a:picLocks noChangeAspect="1"/>
          </p:cNvPicPr>
          <p:nvPr/>
        </p:nvPicPr>
        <p:blipFill rotWithShape="1">
          <a:blip r:embed="rId2"/>
          <a:srcRect l="24242" r="433" b="31310"/>
          <a:stretch/>
        </p:blipFill>
        <p:spPr>
          <a:xfrm>
            <a:off x="634027" y="2978331"/>
            <a:ext cx="1460066" cy="1756895"/>
          </a:xfrm>
          <a:prstGeom prst="rect">
            <a:avLst/>
          </a:prstGeom>
        </p:spPr>
      </p:pic>
      <p:pic>
        <p:nvPicPr>
          <p:cNvPr id="4" name="Picture 4" descr="A person smiling for the camera&#10;&#10;Description generated with very high confidence">
            <a:extLst>
              <a:ext uri="{FF2B5EF4-FFF2-40B4-BE49-F238E27FC236}">
                <a16:creationId xmlns:a16="http://schemas.microsoft.com/office/drawing/2014/main" id="{91230214-395F-4E84-B559-7114C05345DF}"/>
              </a:ext>
            </a:extLst>
          </p:cNvPr>
          <p:cNvPicPr>
            <a:picLocks noChangeAspect="1"/>
          </p:cNvPicPr>
          <p:nvPr/>
        </p:nvPicPr>
        <p:blipFill>
          <a:blip r:embed="rId3"/>
          <a:stretch>
            <a:fillRect/>
          </a:stretch>
        </p:blipFill>
        <p:spPr>
          <a:xfrm>
            <a:off x="3119976" y="1306015"/>
            <a:ext cx="1366297" cy="1390109"/>
          </a:xfrm>
          <a:prstGeom prst="rect">
            <a:avLst/>
          </a:prstGeom>
        </p:spPr>
      </p:pic>
      <p:pic>
        <p:nvPicPr>
          <p:cNvPr id="7" name="Picture 7" descr="A person taking a selfie in a car posing for the camera&#10;&#10;Description generated with very high confidence">
            <a:extLst>
              <a:ext uri="{FF2B5EF4-FFF2-40B4-BE49-F238E27FC236}">
                <a16:creationId xmlns:a16="http://schemas.microsoft.com/office/drawing/2014/main" id="{96C3AEB3-5A67-4E8D-96B9-7B634E879FBA}"/>
              </a:ext>
            </a:extLst>
          </p:cNvPr>
          <p:cNvPicPr>
            <a:picLocks noChangeAspect="1"/>
          </p:cNvPicPr>
          <p:nvPr/>
        </p:nvPicPr>
        <p:blipFill>
          <a:blip r:embed="rId4"/>
          <a:stretch>
            <a:fillRect/>
          </a:stretch>
        </p:blipFill>
        <p:spPr>
          <a:xfrm>
            <a:off x="6986466" y="1353710"/>
            <a:ext cx="1319750" cy="1335517"/>
          </a:xfrm>
          <a:prstGeom prst="rect">
            <a:avLst/>
          </a:prstGeom>
        </p:spPr>
      </p:pic>
      <p:pic>
        <p:nvPicPr>
          <p:cNvPr id="9" name="Picture 9">
            <a:extLst>
              <a:ext uri="{FF2B5EF4-FFF2-40B4-BE49-F238E27FC236}">
                <a16:creationId xmlns:a16="http://schemas.microsoft.com/office/drawing/2014/main" id="{BE425EB1-644F-403E-BD22-DC1B6A3A7722}"/>
              </a:ext>
            </a:extLst>
          </p:cNvPr>
          <p:cNvPicPr>
            <a:picLocks noChangeAspect="1"/>
          </p:cNvPicPr>
          <p:nvPr/>
        </p:nvPicPr>
        <p:blipFill>
          <a:blip r:embed="rId5"/>
          <a:stretch>
            <a:fillRect/>
          </a:stretch>
        </p:blipFill>
        <p:spPr>
          <a:xfrm>
            <a:off x="4648749" y="3009630"/>
            <a:ext cx="1550324" cy="1581964"/>
          </a:xfrm>
          <a:prstGeom prst="rect">
            <a:avLst/>
          </a:prstGeom>
        </p:spPr>
      </p:pic>
      <p:pic>
        <p:nvPicPr>
          <p:cNvPr id="6" name="Picture 7" descr="A person wearing a bow tie&#10;&#10;Description generated with very high confidence">
            <a:extLst>
              <a:ext uri="{FF2B5EF4-FFF2-40B4-BE49-F238E27FC236}">
                <a16:creationId xmlns:a16="http://schemas.microsoft.com/office/drawing/2014/main" id="{1FCD0396-39EE-4A9B-804C-7291731931EB}"/>
              </a:ext>
            </a:extLst>
          </p:cNvPr>
          <p:cNvPicPr>
            <a:picLocks noChangeAspect="1"/>
          </p:cNvPicPr>
          <p:nvPr/>
        </p:nvPicPr>
        <p:blipFill>
          <a:blip r:embed="rId6"/>
          <a:stretch>
            <a:fillRect/>
          </a:stretch>
        </p:blipFill>
        <p:spPr>
          <a:xfrm>
            <a:off x="9381811" y="2994562"/>
            <a:ext cx="1539441" cy="1558928"/>
          </a:xfrm>
          <a:prstGeom prst="rect">
            <a:avLst/>
          </a:prstGeom>
        </p:spPr>
      </p:pic>
      <p:sp>
        <p:nvSpPr>
          <p:cNvPr id="48" name="TextBox 47">
            <a:extLst>
              <a:ext uri="{FF2B5EF4-FFF2-40B4-BE49-F238E27FC236}">
                <a16:creationId xmlns:a16="http://schemas.microsoft.com/office/drawing/2014/main" id="{572AB058-4A93-4FA8-98B2-E84511F93D8C}"/>
              </a:ext>
            </a:extLst>
          </p:cNvPr>
          <p:cNvSpPr txBox="1"/>
          <p:nvPr/>
        </p:nvSpPr>
        <p:spPr>
          <a:xfrm>
            <a:off x="2384251" y="625550"/>
            <a:ext cx="408974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M Alicia </a:t>
            </a:r>
            <a:r>
              <a:rPr lang="en-US" err="1">
                <a:cs typeface="Calibri"/>
              </a:rPr>
              <a:t>Hadisaputra</a:t>
            </a:r>
            <a:r>
              <a:rPr lang="en-US">
                <a:cs typeface="Calibri"/>
              </a:rPr>
              <a:t> – </a:t>
            </a:r>
            <a:r>
              <a:rPr lang="en-US" err="1">
                <a:cs typeface="Calibri"/>
              </a:rPr>
              <a:t>LoRaWan</a:t>
            </a:r>
            <a:r>
              <a:rPr lang="en-US">
                <a:cs typeface="Calibri"/>
              </a:rPr>
              <a:t> Gateway &amp; Cloud administrator</a:t>
            </a:r>
          </a:p>
        </p:txBody>
      </p:sp>
      <p:sp>
        <p:nvSpPr>
          <p:cNvPr id="49" name="TextBox 48">
            <a:extLst>
              <a:ext uri="{FF2B5EF4-FFF2-40B4-BE49-F238E27FC236}">
                <a16:creationId xmlns:a16="http://schemas.microsoft.com/office/drawing/2014/main" id="{F6688F77-900A-4AA6-81CB-8EE33C1A7B91}"/>
              </a:ext>
            </a:extLst>
          </p:cNvPr>
          <p:cNvSpPr txBox="1"/>
          <p:nvPr/>
        </p:nvSpPr>
        <p:spPr>
          <a:xfrm>
            <a:off x="8467692" y="562921"/>
            <a:ext cx="308521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Mona Abedi – Machine Learning &amp; Database administrator</a:t>
            </a:r>
            <a:endParaRPr lang="en-US" sz="1600">
              <a:cs typeface="Calibri"/>
            </a:endParaRPr>
          </a:p>
        </p:txBody>
      </p:sp>
      <p:sp>
        <p:nvSpPr>
          <p:cNvPr id="50" name="TextBox 49">
            <a:extLst>
              <a:ext uri="{FF2B5EF4-FFF2-40B4-BE49-F238E27FC236}">
                <a16:creationId xmlns:a16="http://schemas.microsoft.com/office/drawing/2014/main" id="{51D1887E-E21F-4BF9-B9A8-42BA1E6AFAF5}"/>
              </a:ext>
            </a:extLst>
          </p:cNvPr>
          <p:cNvSpPr txBox="1"/>
          <p:nvPr/>
        </p:nvSpPr>
        <p:spPr>
          <a:xfrm>
            <a:off x="426244" y="4879180"/>
            <a:ext cx="2743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Liam Maguire – Frontend developer/designer </a:t>
            </a:r>
            <a:endParaRPr lang="en-US">
              <a:cs typeface="Calibri"/>
            </a:endParaRPr>
          </a:p>
        </p:txBody>
      </p:sp>
      <p:sp>
        <p:nvSpPr>
          <p:cNvPr id="51" name="TextBox 50">
            <a:extLst>
              <a:ext uri="{FF2B5EF4-FFF2-40B4-BE49-F238E27FC236}">
                <a16:creationId xmlns:a16="http://schemas.microsoft.com/office/drawing/2014/main" id="{998B7FA1-8508-498D-ABF1-C57E99F676CE}"/>
              </a:ext>
            </a:extLst>
          </p:cNvPr>
          <p:cNvSpPr txBox="1"/>
          <p:nvPr/>
        </p:nvSpPr>
        <p:spPr>
          <a:xfrm>
            <a:off x="4283869" y="4760118"/>
            <a:ext cx="2743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David Wisniewski – Hardware developer</a:t>
            </a:r>
          </a:p>
        </p:txBody>
      </p:sp>
      <p:sp>
        <p:nvSpPr>
          <p:cNvPr id="52" name="TextBox 51">
            <a:extLst>
              <a:ext uri="{FF2B5EF4-FFF2-40B4-BE49-F238E27FC236}">
                <a16:creationId xmlns:a16="http://schemas.microsoft.com/office/drawing/2014/main" id="{1082D166-CE80-4BEA-B4B6-0BF7BACB8D84}"/>
              </a:ext>
            </a:extLst>
          </p:cNvPr>
          <p:cNvSpPr txBox="1"/>
          <p:nvPr/>
        </p:nvSpPr>
        <p:spPr>
          <a:xfrm>
            <a:off x="8794054" y="4742338"/>
            <a:ext cx="2995349" cy="65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Milind Rajpoot– Hardware developer</a:t>
            </a:r>
          </a:p>
        </p:txBody>
      </p:sp>
    </p:spTree>
    <p:extLst>
      <p:ext uri="{BB962C8B-B14F-4D97-AF65-F5344CB8AC3E}">
        <p14:creationId xmlns:p14="http://schemas.microsoft.com/office/powerpoint/2010/main" val="15169352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4C0FF-44C9-41D8-862A-440908C4BF1B}"/>
              </a:ext>
            </a:extLst>
          </p:cNvPr>
          <p:cNvSpPr>
            <a:spLocks noGrp="1"/>
          </p:cNvSpPr>
          <p:nvPr>
            <p:ph type="title"/>
          </p:nvPr>
        </p:nvSpPr>
        <p:spPr/>
        <p:txBody>
          <a:bodyPr>
            <a:normAutofit fontScale="90000"/>
          </a:bodyPr>
          <a:lstStyle/>
          <a:p>
            <a:r>
              <a:rPr lang="en-GB" dirty="0">
                <a:cs typeface="Calibri Light"/>
              </a:rPr>
              <a:t>TODO : Attach new screenshot of serial monitor showing 30 samples per second</a:t>
            </a:r>
            <a:br>
              <a:rPr lang="en-US" dirty="0"/>
            </a:br>
            <a:endParaRPr lang="en-GB" dirty="0">
              <a:cs typeface="Calibri Light"/>
            </a:endParaRPr>
          </a:p>
        </p:txBody>
      </p:sp>
    </p:spTree>
    <p:extLst>
      <p:ext uri="{BB962C8B-B14F-4D97-AF65-F5344CB8AC3E}">
        <p14:creationId xmlns:p14="http://schemas.microsoft.com/office/powerpoint/2010/main" val="1872431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A close up of a flower&#10;&#10;Description automatically generated">
            <a:extLst>
              <a:ext uri="{FF2B5EF4-FFF2-40B4-BE49-F238E27FC236}">
                <a16:creationId xmlns:a16="http://schemas.microsoft.com/office/drawing/2014/main" id="{1C4E63F5-3E09-416F-9C30-104BFC387E10}"/>
              </a:ext>
            </a:extLst>
          </p:cNvPr>
          <p:cNvPicPr>
            <a:picLocks noChangeAspect="1"/>
          </p:cNvPicPr>
          <p:nvPr/>
        </p:nvPicPr>
        <p:blipFill rotWithShape="1">
          <a:blip r:embed="rId2"/>
          <a:srcRect l="9091" t="9091"/>
          <a:stretch/>
        </p:blipFill>
        <p:spPr>
          <a:xfrm>
            <a:off x="20" y="10"/>
            <a:ext cx="12191981" cy="6857990"/>
          </a:xfrm>
          <a:prstGeom prst="rect">
            <a:avLst/>
          </a:prstGeom>
        </p:spPr>
      </p:pic>
      <p:sp>
        <p:nvSpPr>
          <p:cNvPr id="10" name="Rectangle 9">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DAA154-A351-4E6F-B416-F332915474DB}"/>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latin typeface="Berlin Sans FB Demi"/>
              </a:rPr>
              <a:t>COVID CONSTRAINT</a:t>
            </a:r>
          </a:p>
        </p:txBody>
      </p:sp>
      <p:sp>
        <p:nvSpPr>
          <p:cNvPr id="12" name="Rectangle: Rounded Corners 11">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4541713"/>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132970-06B7-48E0-B169-026965C98C9C}"/>
              </a:ext>
            </a:extLst>
          </p:cNvPr>
          <p:cNvPicPr>
            <a:picLocks noChangeAspect="1"/>
          </p:cNvPicPr>
          <p:nvPr/>
        </p:nvPicPr>
        <p:blipFill rotWithShape="1">
          <a:blip r:embed="rId2"/>
          <a:srcRect t="5407" r="-2" b="9005"/>
          <a:stretch/>
        </p:blipFill>
        <p:spPr>
          <a:xfrm>
            <a:off x="20" y="10"/>
            <a:ext cx="12191980" cy="6857990"/>
          </a:xfrm>
          <a:prstGeom prst="rect">
            <a:avLst/>
          </a:prstGeom>
        </p:spPr>
      </p:pic>
      <p:sp>
        <p:nvSpPr>
          <p:cNvPr id="8" name="Rectangle 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29E192-A82E-4CC6-B4E2-386BCCEE2476}"/>
              </a:ext>
            </a:extLst>
          </p:cNvPr>
          <p:cNvSpPr>
            <a:spLocks noGrp="1"/>
          </p:cNvSpPr>
          <p:nvPr>
            <p:ph type="title"/>
          </p:nvPr>
        </p:nvSpPr>
        <p:spPr>
          <a:xfrm>
            <a:off x="490745" y="5438718"/>
            <a:ext cx="11210925" cy="744836"/>
          </a:xfrm>
        </p:spPr>
        <p:txBody>
          <a:bodyPr>
            <a:normAutofit fontScale="90000"/>
          </a:bodyPr>
          <a:lstStyle/>
          <a:p>
            <a:pPr algn="ctr"/>
            <a:r>
              <a:rPr lang="en-GB" sz="4800">
                <a:solidFill>
                  <a:schemeClr val="tx1">
                    <a:lumMod val="85000"/>
                    <a:lumOff val="15000"/>
                  </a:schemeClr>
                </a:solidFill>
                <a:latin typeface="Berlin Sans FB Demi"/>
                <a:cs typeface="Calibri Light"/>
              </a:rPr>
              <a:t>SENSOR DEMO</a:t>
            </a:r>
            <a:br>
              <a:rPr lang="en-GB" sz="2300">
                <a:cs typeface="Calibri Light"/>
              </a:rPr>
            </a:br>
            <a:endParaRPr lang="en-GB" sz="2300">
              <a:solidFill>
                <a:schemeClr val="tx1">
                  <a:lumMod val="85000"/>
                  <a:lumOff val="15000"/>
                </a:schemeClr>
              </a:solidFill>
            </a:endParaRPr>
          </a:p>
        </p:txBody>
      </p:sp>
      <p:cxnSp>
        <p:nvCxnSpPr>
          <p:cNvPr id="10" name="Straight Connector 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4982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10DE8D-73F0-4C5B-A058-2956AE1FDC68}"/>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LoRaWan Gateway</a:t>
            </a:r>
            <a:br>
              <a:rPr lang="en-US" sz="3600" kern="1200">
                <a:solidFill>
                  <a:srgbClr val="FFFFFF"/>
                </a:solidFill>
                <a:latin typeface="+mj-lt"/>
                <a:ea typeface="+mj-ea"/>
                <a:cs typeface="+mj-cs"/>
              </a:rPr>
            </a:br>
            <a:r>
              <a:rPr lang="en-US" sz="3600" kern="1200">
                <a:solidFill>
                  <a:srgbClr val="FFFFFF"/>
                </a:solidFill>
                <a:latin typeface="+mj-lt"/>
                <a:ea typeface="+mj-ea"/>
                <a:cs typeface="+mj-cs"/>
              </a:rPr>
              <a:t> </a:t>
            </a:r>
          </a:p>
        </p:txBody>
      </p:sp>
      <p:pic>
        <p:nvPicPr>
          <p:cNvPr id="14" name="Picture 14" descr="A picture containing indoor, table, items, white&#10;&#10;Description generated with very high confidence">
            <a:extLst>
              <a:ext uri="{FF2B5EF4-FFF2-40B4-BE49-F238E27FC236}">
                <a16:creationId xmlns:a16="http://schemas.microsoft.com/office/drawing/2014/main" id="{EB31FAB9-2E37-47F4-A550-FB82BA366F2A}"/>
              </a:ext>
            </a:extLst>
          </p:cNvPr>
          <p:cNvPicPr>
            <a:picLocks noGrp="1" noChangeAspect="1"/>
          </p:cNvPicPr>
          <p:nvPr>
            <p:ph idx="1"/>
          </p:nvPr>
        </p:nvPicPr>
        <p:blipFill>
          <a:blip r:embed="rId2"/>
          <a:stretch>
            <a:fillRect/>
          </a:stretch>
        </p:blipFill>
        <p:spPr>
          <a:xfrm>
            <a:off x="4818063" y="695325"/>
            <a:ext cx="6697663" cy="3067050"/>
          </a:xfrm>
        </p:spPr>
      </p:pic>
      <p:pic>
        <p:nvPicPr>
          <p:cNvPr id="16" name="Picture 16" descr="A circuit board&#10;&#10;Description generated with very high confidence">
            <a:extLst>
              <a:ext uri="{FF2B5EF4-FFF2-40B4-BE49-F238E27FC236}">
                <a16:creationId xmlns:a16="http://schemas.microsoft.com/office/drawing/2014/main" id="{7D44F98A-9195-41CB-97A6-606B2B22F357}"/>
              </a:ext>
            </a:extLst>
          </p:cNvPr>
          <p:cNvPicPr>
            <a:picLocks noChangeAspect="1"/>
          </p:cNvPicPr>
          <p:nvPr/>
        </p:nvPicPr>
        <p:blipFill>
          <a:blip r:embed="rId3"/>
          <a:stretch>
            <a:fillRect/>
          </a:stretch>
        </p:blipFill>
        <p:spPr>
          <a:xfrm>
            <a:off x="4818063" y="3846513"/>
            <a:ext cx="6697663" cy="2312988"/>
          </a:xfrm>
          <a:prstGeom prst="rect">
            <a:avLst/>
          </a:prstGeom>
        </p:spPr>
      </p:pic>
    </p:spTree>
    <p:extLst>
      <p:ext uri="{BB962C8B-B14F-4D97-AF65-F5344CB8AC3E}">
        <p14:creationId xmlns:p14="http://schemas.microsoft.com/office/powerpoint/2010/main" val="2321850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AB37-107F-44EF-A5D9-0A0272ECFA36}"/>
              </a:ext>
            </a:extLst>
          </p:cNvPr>
          <p:cNvSpPr>
            <a:spLocks noGrp="1"/>
          </p:cNvSpPr>
          <p:nvPr>
            <p:ph type="title"/>
          </p:nvPr>
        </p:nvSpPr>
        <p:spPr>
          <a:xfrm>
            <a:off x="4965430" y="629268"/>
            <a:ext cx="6586491" cy="1286160"/>
          </a:xfrm>
        </p:spPr>
        <p:txBody>
          <a:bodyPr anchor="b">
            <a:normAutofit/>
          </a:bodyPr>
          <a:lstStyle/>
          <a:p>
            <a:r>
              <a:rPr lang="en-US" b="1">
                <a:cs typeface="Calibri Light"/>
              </a:rPr>
              <a:t>Main Technologies</a:t>
            </a:r>
            <a:r>
              <a:rPr lang="en-US">
                <a:cs typeface="Calibri Light"/>
              </a:rPr>
              <a:t> </a:t>
            </a:r>
            <a:endParaRPr lang="en-US"/>
          </a:p>
        </p:txBody>
      </p:sp>
      <p:sp>
        <p:nvSpPr>
          <p:cNvPr id="3" name="Content Placeholder 2">
            <a:extLst>
              <a:ext uri="{FF2B5EF4-FFF2-40B4-BE49-F238E27FC236}">
                <a16:creationId xmlns:a16="http://schemas.microsoft.com/office/drawing/2014/main" id="{FF3D6D4E-1F6B-472B-9720-8E20253B34B9}"/>
              </a:ext>
            </a:extLst>
          </p:cNvPr>
          <p:cNvSpPr>
            <a:spLocks noGrp="1"/>
          </p:cNvSpPr>
          <p:nvPr>
            <p:ph idx="1"/>
          </p:nvPr>
        </p:nvSpPr>
        <p:spPr>
          <a:xfrm>
            <a:off x="4965431" y="2438400"/>
            <a:ext cx="6586489" cy="3785419"/>
          </a:xfrm>
        </p:spPr>
        <p:txBody>
          <a:bodyPr vert="horz" lIns="91440" tIns="45720" rIns="91440" bIns="45720" rtlCol="0" anchor="t">
            <a:normAutofit/>
          </a:bodyPr>
          <a:lstStyle/>
          <a:p>
            <a:r>
              <a:rPr lang="en-US" sz="3600">
                <a:cs typeface="Calibri"/>
              </a:rPr>
              <a:t>Azure IoT HUB</a:t>
            </a:r>
          </a:p>
          <a:p>
            <a:r>
              <a:rPr lang="en-US" sz="3600">
                <a:cs typeface="Calibri"/>
              </a:rPr>
              <a:t>Azure IoT Edge </a:t>
            </a:r>
          </a:p>
          <a:p>
            <a:r>
              <a:rPr lang="en-US" sz="3600">
                <a:cs typeface="Calibri"/>
              </a:rPr>
              <a:t>Docker </a:t>
            </a:r>
          </a:p>
          <a:p>
            <a:pPr marL="0" indent="0">
              <a:buNone/>
            </a:pPr>
            <a:endParaRPr lang="en-US" sz="3600">
              <a:cs typeface="Calibri"/>
            </a:endParaRPr>
          </a:p>
          <a:p>
            <a:pPr marL="0" indent="0">
              <a:buNone/>
            </a:pPr>
            <a:endParaRPr lang="en-US" sz="2000">
              <a:cs typeface="Calibri"/>
            </a:endParaRPr>
          </a:p>
        </p:txBody>
      </p:sp>
      <p:pic>
        <p:nvPicPr>
          <p:cNvPr id="5" name="Picture 4">
            <a:extLst>
              <a:ext uri="{FF2B5EF4-FFF2-40B4-BE49-F238E27FC236}">
                <a16:creationId xmlns:a16="http://schemas.microsoft.com/office/drawing/2014/main" id="{E990075F-D26D-4955-86ED-E3384D17FCF4}"/>
              </a:ext>
            </a:extLst>
          </p:cNvPr>
          <p:cNvPicPr>
            <a:picLocks noChangeAspect="1"/>
          </p:cNvPicPr>
          <p:nvPr/>
        </p:nvPicPr>
        <p:blipFill rotWithShape="1">
          <a:blip r:embed="rId3"/>
          <a:srcRect l="33952" r="28026" b="-2"/>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85F0F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56555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7D70F-307F-44D0-97E7-147D5E1CC949}"/>
              </a:ext>
            </a:extLst>
          </p:cNvPr>
          <p:cNvSpPr>
            <a:spLocks noGrp="1"/>
          </p:cNvSpPr>
          <p:nvPr>
            <p:ph type="title"/>
          </p:nvPr>
        </p:nvSpPr>
        <p:spPr/>
        <p:txBody>
          <a:bodyPr/>
          <a:lstStyle/>
          <a:p>
            <a:r>
              <a:rPr lang="en-US">
                <a:cs typeface="Calibri Light"/>
              </a:rPr>
              <a:t>IoT Edge Architecture</a:t>
            </a:r>
            <a:endParaRPr lang="en-US"/>
          </a:p>
        </p:txBody>
      </p:sp>
      <p:pic>
        <p:nvPicPr>
          <p:cNvPr id="4" name="Picture 4" descr="A screenshot of a cell phone&#10;&#10;Description generated with high confidence">
            <a:extLst>
              <a:ext uri="{FF2B5EF4-FFF2-40B4-BE49-F238E27FC236}">
                <a16:creationId xmlns:a16="http://schemas.microsoft.com/office/drawing/2014/main" id="{58FBC80E-8F61-4AC0-A0E0-9CFD11380190}"/>
              </a:ext>
            </a:extLst>
          </p:cNvPr>
          <p:cNvPicPr>
            <a:picLocks noGrp="1" noChangeAspect="1"/>
          </p:cNvPicPr>
          <p:nvPr>
            <p:ph idx="1"/>
          </p:nvPr>
        </p:nvPicPr>
        <p:blipFill>
          <a:blip r:embed="rId3"/>
          <a:stretch>
            <a:fillRect/>
          </a:stretch>
        </p:blipFill>
        <p:spPr>
          <a:xfrm>
            <a:off x="838199" y="1360012"/>
            <a:ext cx="9717883" cy="2259190"/>
          </a:xfrm>
        </p:spPr>
      </p:pic>
      <p:sp>
        <p:nvSpPr>
          <p:cNvPr id="8" name="Content Placeholder 2">
            <a:extLst>
              <a:ext uri="{FF2B5EF4-FFF2-40B4-BE49-F238E27FC236}">
                <a16:creationId xmlns:a16="http://schemas.microsoft.com/office/drawing/2014/main" id="{1F581D4E-17E2-4D4C-9D58-2D208BD12963}"/>
              </a:ext>
            </a:extLst>
          </p:cNvPr>
          <p:cNvSpPr txBox="1">
            <a:spLocks/>
          </p:cNvSpPr>
          <p:nvPr/>
        </p:nvSpPr>
        <p:spPr>
          <a:xfrm>
            <a:off x="920799" y="4038795"/>
            <a:ext cx="10084410" cy="2159266"/>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3000">
              <a:cs typeface="Calibri"/>
            </a:endParaRPr>
          </a:p>
          <a:p>
            <a:pPr marL="0" indent="0">
              <a:buNone/>
            </a:pPr>
            <a:r>
              <a:rPr lang="en-US" sz="3000">
                <a:cs typeface="Calibri"/>
              </a:rPr>
              <a:t>Modules we are running on the gateway:</a:t>
            </a:r>
            <a:endParaRPr lang="en-US" sz="3000">
              <a:solidFill>
                <a:srgbClr val="000000"/>
              </a:solidFill>
              <a:cs typeface="Calibri"/>
            </a:endParaRPr>
          </a:p>
          <a:p>
            <a:pPr lvl="1"/>
            <a:r>
              <a:rPr lang="en-US" err="1">
                <a:solidFill>
                  <a:srgbClr val="000000"/>
                </a:solidFill>
                <a:cs typeface="Calibri"/>
              </a:rPr>
              <a:t>LoRaWanNetworkServer</a:t>
            </a:r>
            <a:r>
              <a:rPr lang="en-US">
                <a:solidFill>
                  <a:srgbClr val="000000"/>
                </a:solidFill>
                <a:cs typeface="Calibri"/>
              </a:rPr>
              <a:t> </a:t>
            </a:r>
          </a:p>
          <a:p>
            <a:pPr lvl="1"/>
            <a:r>
              <a:rPr lang="en-US" err="1">
                <a:solidFill>
                  <a:srgbClr val="000000"/>
                </a:solidFill>
                <a:cs typeface="Calibri"/>
              </a:rPr>
              <a:t>LoRaWanPacketForwarder</a:t>
            </a:r>
            <a:endParaRPr lang="en-US">
              <a:solidFill>
                <a:srgbClr val="000000"/>
              </a:solidFill>
              <a:cs typeface="Calibri"/>
            </a:endParaRPr>
          </a:p>
          <a:p>
            <a:pPr lvl="1"/>
            <a:r>
              <a:rPr lang="en-US">
                <a:solidFill>
                  <a:srgbClr val="000000"/>
                </a:solidFill>
                <a:cs typeface="Calibri"/>
              </a:rPr>
              <a:t>Machine Learning Model</a:t>
            </a:r>
          </a:p>
          <a:p>
            <a:endParaRPr lang="en-US" sz="2000">
              <a:solidFill>
                <a:srgbClr val="000000"/>
              </a:solidFill>
              <a:cs typeface="Calibri"/>
            </a:endParaRPr>
          </a:p>
          <a:p>
            <a:endParaRPr lang="en-US" sz="1700">
              <a:solidFill>
                <a:srgbClr val="FFFFFF"/>
              </a:solidFill>
              <a:cs typeface="Calibri"/>
            </a:endParaRPr>
          </a:p>
          <a:p>
            <a:endParaRPr lang="en-US" sz="1700">
              <a:solidFill>
                <a:srgbClr val="FFFFFF"/>
              </a:solidFill>
              <a:cs typeface="Calibri"/>
            </a:endParaRPr>
          </a:p>
        </p:txBody>
      </p:sp>
    </p:spTree>
    <p:extLst>
      <p:ext uri="{BB962C8B-B14F-4D97-AF65-F5344CB8AC3E}">
        <p14:creationId xmlns:p14="http://schemas.microsoft.com/office/powerpoint/2010/main" val="33781845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24">
            <a:extLst>
              <a:ext uri="{FF2B5EF4-FFF2-40B4-BE49-F238E27FC236}">
                <a16:creationId xmlns:a16="http://schemas.microsoft.com/office/drawing/2014/main" id="{85016AEC-0320-4ED0-8ECB-FE11DDDFE1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26">
            <a:extLst>
              <a:ext uri="{FF2B5EF4-FFF2-40B4-BE49-F238E27FC236}">
                <a16:creationId xmlns:a16="http://schemas.microsoft.com/office/drawing/2014/main" id="{7A792DF6-CC34-4DC4-9334-D43BB7836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34376" cy="6858000"/>
          </a:xfrm>
          <a:prstGeom prst="rect">
            <a:avLst/>
          </a:prstGeom>
          <a:ln>
            <a:noFill/>
          </a:ln>
          <a:effectLst/>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C99A85-2B9A-4C23-89C2-D801732B6C88}"/>
              </a:ext>
            </a:extLst>
          </p:cNvPr>
          <p:cNvSpPr>
            <a:spLocks noGrp="1"/>
          </p:cNvSpPr>
          <p:nvPr>
            <p:ph type="title"/>
          </p:nvPr>
        </p:nvSpPr>
        <p:spPr>
          <a:xfrm>
            <a:off x="982980" y="891539"/>
            <a:ext cx="3134807" cy="5071110"/>
          </a:xfrm>
        </p:spPr>
        <p:txBody>
          <a:bodyPr>
            <a:normAutofit/>
          </a:bodyPr>
          <a:lstStyle/>
          <a:p>
            <a:r>
              <a:rPr lang="en-US" sz="4000">
                <a:solidFill>
                  <a:srgbClr val="FFFFFF"/>
                </a:solidFill>
                <a:cs typeface="Calibri Light"/>
              </a:rPr>
              <a:t>Benefit of Docker Containers</a:t>
            </a:r>
            <a:endParaRPr lang="en-US" sz="4000">
              <a:solidFill>
                <a:srgbClr val="FFFFFF"/>
              </a:solidFill>
            </a:endParaRPr>
          </a:p>
        </p:txBody>
      </p:sp>
      <p:sp>
        <p:nvSpPr>
          <p:cNvPr id="40" name="Rectangle 28">
            <a:extLst>
              <a:ext uri="{FF2B5EF4-FFF2-40B4-BE49-F238E27FC236}">
                <a16:creationId xmlns:a16="http://schemas.microsoft.com/office/drawing/2014/main" id="{8B660204-C393-4F3C-8ACC-5771824A2D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1" name="Content Placeholder 2">
            <a:extLst>
              <a:ext uri="{FF2B5EF4-FFF2-40B4-BE49-F238E27FC236}">
                <a16:creationId xmlns:a16="http://schemas.microsoft.com/office/drawing/2014/main" id="{17390B0F-450E-4BE6-BCBE-D8FC76E1B57D}"/>
              </a:ext>
            </a:extLst>
          </p:cNvPr>
          <p:cNvGraphicFramePr>
            <a:graphicFrameLocks noGrp="1"/>
          </p:cNvGraphicFramePr>
          <p:nvPr>
            <p:ph idx="1"/>
            <p:extLst>
              <p:ext uri="{D42A27DB-BD31-4B8C-83A1-F6EECF244321}">
                <p14:modId xmlns:p14="http://schemas.microsoft.com/office/powerpoint/2010/main" val="2730802284"/>
              </p:ext>
            </p:extLst>
          </p:nvPr>
        </p:nvGraphicFramePr>
        <p:xfrm>
          <a:off x="5261530" y="643467"/>
          <a:ext cx="6110962" cy="55710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400466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87456-C2D9-475B-911E-835EA9E09D90}"/>
              </a:ext>
            </a:extLst>
          </p:cNvPr>
          <p:cNvSpPr>
            <a:spLocks noGrp="1"/>
          </p:cNvSpPr>
          <p:nvPr>
            <p:ph type="title"/>
          </p:nvPr>
        </p:nvSpPr>
        <p:spPr/>
        <p:txBody>
          <a:bodyPr/>
          <a:lstStyle/>
          <a:p>
            <a:r>
              <a:rPr lang="en-US">
                <a:cs typeface="Calibri Light"/>
              </a:rPr>
              <a:t>DEMO</a:t>
            </a:r>
          </a:p>
        </p:txBody>
      </p:sp>
      <p:pic>
        <p:nvPicPr>
          <p:cNvPr id="6" name="Picture 6" descr="A screenshot of a cell phone&#10;&#10;Description automatically generated">
            <a:extLst>
              <a:ext uri="{FF2B5EF4-FFF2-40B4-BE49-F238E27FC236}">
                <a16:creationId xmlns:a16="http://schemas.microsoft.com/office/drawing/2014/main" id="{8A469E2E-4383-41C7-8655-0583F99D23D9}"/>
              </a:ext>
            </a:extLst>
          </p:cNvPr>
          <p:cNvPicPr>
            <a:picLocks noGrp="1" noChangeAspect="1"/>
          </p:cNvPicPr>
          <p:nvPr>
            <p:ph idx="1"/>
          </p:nvPr>
        </p:nvPicPr>
        <p:blipFill>
          <a:blip r:embed="rId2"/>
          <a:stretch>
            <a:fillRect/>
          </a:stretch>
        </p:blipFill>
        <p:spPr>
          <a:xfrm>
            <a:off x="2045470" y="1825625"/>
            <a:ext cx="8101061" cy="4351338"/>
          </a:xfr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4021E2FA-2D5B-41E6-AE4D-1E8193483DA3}"/>
                  </a:ext>
                </a:extLst>
              </p14:cNvPr>
              <p14:cNvContentPartPr/>
              <p14:nvPr/>
            </p14:nvContentPartPr>
            <p14:xfrm>
              <a:off x="2387758" y="4314190"/>
              <a:ext cx="1219200" cy="704849"/>
            </p14:xfrm>
          </p:contentPart>
        </mc:Choice>
        <mc:Fallback xmlns="">
          <p:pic>
            <p:nvPicPr>
              <p:cNvPr id="7" name="Ink 6">
                <a:extLst>
                  <a:ext uri="{FF2B5EF4-FFF2-40B4-BE49-F238E27FC236}">
                    <a16:creationId xmlns:a16="http://schemas.microsoft.com/office/drawing/2014/main" id="{4021E2FA-2D5B-41E6-AE4D-1E8193483DA3}"/>
                  </a:ext>
                </a:extLst>
              </p:cNvPr>
              <p:cNvPicPr/>
              <p:nvPr/>
            </p:nvPicPr>
            <p:blipFill>
              <a:blip r:embed="rId4"/>
              <a:stretch>
                <a:fillRect/>
              </a:stretch>
            </p:blipFill>
            <p:spPr>
              <a:xfrm>
                <a:off x="2369765" y="4296108"/>
                <a:ext cx="1254826" cy="740652"/>
              </a:xfrm>
              <a:prstGeom prst="rect">
                <a:avLst/>
              </a:prstGeom>
            </p:spPr>
          </p:pic>
        </mc:Fallback>
      </mc:AlternateContent>
    </p:spTree>
    <p:extLst>
      <p:ext uri="{BB962C8B-B14F-4D97-AF65-F5344CB8AC3E}">
        <p14:creationId xmlns:p14="http://schemas.microsoft.com/office/powerpoint/2010/main" val="40935400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screenshot of a cell phone&#10;&#10;Description automatically generated">
            <a:extLst>
              <a:ext uri="{FF2B5EF4-FFF2-40B4-BE49-F238E27FC236}">
                <a16:creationId xmlns:a16="http://schemas.microsoft.com/office/drawing/2014/main" id="{77144E1A-ED8E-4674-A8AF-24DF56833F51}"/>
              </a:ext>
            </a:extLst>
          </p:cNvPr>
          <p:cNvPicPr>
            <a:picLocks noGrp="1" noChangeAspect="1"/>
          </p:cNvPicPr>
          <p:nvPr>
            <p:ph idx="1"/>
          </p:nvPr>
        </p:nvPicPr>
        <p:blipFill>
          <a:blip r:embed="rId2"/>
          <a:stretch>
            <a:fillRect/>
          </a:stretch>
        </p:blipFill>
        <p:spPr>
          <a:xfrm>
            <a:off x="-76200" y="1298814"/>
            <a:ext cx="12181840" cy="4734399"/>
          </a:xfr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5EDE1A82-653C-4CD7-B4C7-068DD1E01606}"/>
                  </a:ext>
                </a:extLst>
              </p14:cNvPr>
              <p14:cNvContentPartPr/>
              <p14:nvPr/>
            </p14:nvContentPartPr>
            <p14:xfrm>
              <a:off x="2824638" y="5340350"/>
              <a:ext cx="914400" cy="400050"/>
            </p14:xfrm>
          </p:contentPart>
        </mc:Choice>
        <mc:Fallback xmlns="">
          <p:pic>
            <p:nvPicPr>
              <p:cNvPr id="6" name="Ink 5">
                <a:extLst>
                  <a:ext uri="{FF2B5EF4-FFF2-40B4-BE49-F238E27FC236}">
                    <a16:creationId xmlns:a16="http://schemas.microsoft.com/office/drawing/2014/main" id="{5EDE1A82-653C-4CD7-B4C7-068DD1E01606}"/>
                  </a:ext>
                </a:extLst>
              </p:cNvPr>
              <p:cNvPicPr/>
              <p:nvPr/>
            </p:nvPicPr>
            <p:blipFill>
              <a:blip r:embed="rId4"/>
              <a:stretch>
                <a:fillRect/>
              </a:stretch>
            </p:blipFill>
            <p:spPr>
              <a:xfrm>
                <a:off x="2806645" y="5322199"/>
                <a:ext cx="950026" cy="435989"/>
              </a:xfrm>
              <a:prstGeom prst="rect">
                <a:avLst/>
              </a:prstGeom>
            </p:spPr>
          </p:pic>
        </mc:Fallback>
      </mc:AlternateContent>
    </p:spTree>
    <p:extLst>
      <p:ext uri="{BB962C8B-B14F-4D97-AF65-F5344CB8AC3E}">
        <p14:creationId xmlns:p14="http://schemas.microsoft.com/office/powerpoint/2010/main" val="30159886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C1410-6B9D-4E2A-B7B0-790A8E5DB2AD}"/>
              </a:ext>
            </a:extLst>
          </p:cNvPr>
          <p:cNvSpPr>
            <a:spLocks noGrp="1"/>
          </p:cNvSpPr>
          <p:nvPr>
            <p:ph type="title"/>
          </p:nvPr>
        </p:nvSpPr>
        <p:spPr/>
        <p:txBody>
          <a:bodyPr/>
          <a:lstStyle/>
          <a:p>
            <a:endParaRPr lang="en-US"/>
          </a:p>
        </p:txBody>
      </p:sp>
      <p:pic>
        <p:nvPicPr>
          <p:cNvPr id="7" name="Picture 7" descr="A screenshot of a cell phone&#10;&#10;Description automatically generated">
            <a:extLst>
              <a:ext uri="{FF2B5EF4-FFF2-40B4-BE49-F238E27FC236}">
                <a16:creationId xmlns:a16="http://schemas.microsoft.com/office/drawing/2014/main" id="{CFDF00EB-4091-4BEF-989A-AD6B832671E4}"/>
              </a:ext>
            </a:extLst>
          </p:cNvPr>
          <p:cNvPicPr>
            <a:picLocks noGrp="1" noChangeAspect="1"/>
          </p:cNvPicPr>
          <p:nvPr>
            <p:ph idx="1"/>
          </p:nvPr>
        </p:nvPicPr>
        <p:blipFill>
          <a:blip r:embed="rId2"/>
          <a:stretch>
            <a:fillRect/>
          </a:stretch>
        </p:blipFill>
        <p:spPr>
          <a:xfrm>
            <a:off x="665480" y="1225380"/>
            <a:ext cx="10515600" cy="4251347"/>
          </a:xfrm>
        </p:spPr>
      </p:pic>
    </p:spTree>
    <p:extLst>
      <p:ext uri="{BB962C8B-B14F-4D97-AF65-F5344CB8AC3E}">
        <p14:creationId xmlns:p14="http://schemas.microsoft.com/office/powerpoint/2010/main" val="1871725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5416EBC-B41E-4F8A-BE9F-07301B682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FF79527-C7F1-4E06-8126-A8E8C5FEB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10" y="1162033"/>
            <a:ext cx="3740740" cy="4643344"/>
          </a:xfrm>
          <a:prstGeom prst="rect">
            <a:avLst/>
          </a:prstGeom>
          <a:ln w="12700">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7EA573A-9E8B-45A6-8EE0-EDB50FB2B941}"/>
              </a:ext>
            </a:extLst>
          </p:cNvPr>
          <p:cNvSpPr>
            <a:spLocks noGrp="1"/>
          </p:cNvSpPr>
          <p:nvPr>
            <p:ph type="title"/>
          </p:nvPr>
        </p:nvSpPr>
        <p:spPr>
          <a:xfrm>
            <a:off x="868680" y="1719072"/>
            <a:ext cx="3103427" cy="3520440"/>
          </a:xfrm>
        </p:spPr>
        <p:txBody>
          <a:bodyPr anchor="t">
            <a:normAutofit/>
          </a:bodyPr>
          <a:lstStyle/>
          <a:p>
            <a:r>
              <a:rPr lang="en-US" sz="3600" b="1">
                <a:latin typeface="Arial"/>
                <a:cs typeface="Calibri Light"/>
              </a:rPr>
              <a:t>AGENDA</a:t>
            </a:r>
            <a:endParaRPr lang="en-US" sz="3600"/>
          </a:p>
        </p:txBody>
      </p:sp>
      <p:sp>
        <p:nvSpPr>
          <p:cNvPr id="14" name="Rectangle 13">
            <a:extLst>
              <a:ext uri="{FF2B5EF4-FFF2-40B4-BE49-F238E27FC236}">
                <a16:creationId xmlns:a16="http://schemas.microsoft.com/office/drawing/2014/main" id="{55986208-8A53-4E92-9197-6B57BCCB2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1618375"/>
            <a:ext cx="146304" cy="82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D32852CE-3FDD-4D1C-9CE2-2C40C2F97D85}"/>
              </a:ext>
            </a:extLst>
          </p:cNvPr>
          <p:cNvGraphicFramePr>
            <a:graphicFrameLocks noGrp="1"/>
          </p:cNvGraphicFramePr>
          <p:nvPr>
            <p:ph idx="1"/>
            <p:extLst>
              <p:ext uri="{D42A27DB-BD31-4B8C-83A1-F6EECF244321}">
                <p14:modId xmlns:p14="http://schemas.microsoft.com/office/powerpoint/2010/main" val="3876209100"/>
              </p:ext>
            </p:extLst>
          </p:nvPr>
        </p:nvGraphicFramePr>
        <p:xfrm>
          <a:off x="4727448" y="640080"/>
          <a:ext cx="6967728" cy="5577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74090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D3608-1FE8-4E0A-AD4B-9957BD2A6C99}"/>
              </a:ext>
            </a:extLst>
          </p:cNvPr>
          <p:cNvSpPr>
            <a:spLocks noGrp="1"/>
          </p:cNvSpPr>
          <p:nvPr>
            <p:ph type="title"/>
          </p:nvPr>
        </p:nvSpPr>
        <p:spPr/>
        <p:txBody>
          <a:bodyPr/>
          <a:lstStyle/>
          <a:p>
            <a:r>
              <a:rPr lang="en-US">
                <a:cs typeface="Calibri Light"/>
              </a:rPr>
              <a:t>IoT Modules </a:t>
            </a:r>
            <a:endParaRPr lang="en-US"/>
          </a:p>
        </p:txBody>
      </p:sp>
      <p:pic>
        <p:nvPicPr>
          <p:cNvPr id="5" name="Picture 6" descr="A screenshot of a cell phone&#10;&#10;Description automatically generated">
            <a:extLst>
              <a:ext uri="{FF2B5EF4-FFF2-40B4-BE49-F238E27FC236}">
                <a16:creationId xmlns:a16="http://schemas.microsoft.com/office/drawing/2014/main" id="{BE7F52A0-6AE0-45AF-A150-DAB0E198B3DB}"/>
              </a:ext>
            </a:extLst>
          </p:cNvPr>
          <p:cNvPicPr>
            <a:picLocks noChangeAspect="1"/>
          </p:cNvPicPr>
          <p:nvPr/>
        </p:nvPicPr>
        <p:blipFill>
          <a:blip r:embed="rId2"/>
          <a:stretch>
            <a:fillRect/>
          </a:stretch>
        </p:blipFill>
        <p:spPr>
          <a:xfrm>
            <a:off x="538703" y="1716918"/>
            <a:ext cx="11110069" cy="2357610"/>
          </a:xfrm>
          <a:prstGeom prst="rect">
            <a:avLst/>
          </a:prstGeom>
        </p:spPr>
      </p:pic>
    </p:spTree>
    <p:extLst>
      <p:ext uri="{BB962C8B-B14F-4D97-AF65-F5344CB8AC3E}">
        <p14:creationId xmlns:p14="http://schemas.microsoft.com/office/powerpoint/2010/main" val="32407109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11" name="Group 6">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8"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9" name="Oval 8">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0"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2" name="Rectangle 11">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6A4C7CF4-01F0-4029-9ACB-2C58873DAC4B}"/>
              </a:ext>
            </a:extLst>
          </p:cNvPr>
          <p:cNvSpPr txBox="1"/>
          <p:nvPr/>
        </p:nvSpPr>
        <p:spPr>
          <a:xfrm>
            <a:off x="1524000" y="2776538"/>
            <a:ext cx="9144000" cy="138118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lnSpcReduction="10000"/>
          </a:bodyPr>
          <a:lstStyle/>
          <a:p>
            <a:pPr algn="ctr">
              <a:lnSpc>
                <a:spcPct val="90000"/>
              </a:lnSpc>
              <a:spcBef>
                <a:spcPct val="0"/>
              </a:spcBef>
              <a:spcAft>
                <a:spcPts val="600"/>
              </a:spcAft>
            </a:pPr>
            <a:r>
              <a:rPr lang="en-US" sz="3600" b="1" kern="1200">
                <a:solidFill>
                  <a:schemeClr val="bg2"/>
                </a:solidFill>
                <a:latin typeface="+mj-lt"/>
                <a:ea typeface="+mj-ea"/>
                <a:cs typeface="+mj-cs"/>
              </a:rPr>
              <a:t>The Purpose of Machine Learning</a:t>
            </a:r>
            <a:endParaRPr lang="en-US" sz="3600" b="1" kern="1200">
              <a:solidFill>
                <a:schemeClr val="bg2"/>
              </a:solidFill>
              <a:latin typeface="+mj-lt"/>
              <a:ea typeface="+mj-ea"/>
              <a:cs typeface="Calibri Light"/>
            </a:endParaRPr>
          </a:p>
          <a:p>
            <a:pPr algn="ctr">
              <a:lnSpc>
                <a:spcPct val="90000"/>
              </a:lnSpc>
              <a:spcBef>
                <a:spcPct val="0"/>
              </a:spcBef>
              <a:spcAft>
                <a:spcPts val="600"/>
              </a:spcAft>
            </a:pPr>
            <a:endParaRPr lang="en-US" sz="2500" b="1" kern="1200">
              <a:solidFill>
                <a:schemeClr val="bg2"/>
              </a:solidFill>
              <a:latin typeface="+mj-lt"/>
              <a:ea typeface="+mj-ea"/>
              <a:cs typeface="+mj-cs"/>
            </a:endParaRPr>
          </a:p>
          <a:p>
            <a:pPr algn="ctr">
              <a:lnSpc>
                <a:spcPct val="90000"/>
              </a:lnSpc>
              <a:spcBef>
                <a:spcPct val="0"/>
              </a:spcBef>
              <a:spcAft>
                <a:spcPts val="600"/>
              </a:spcAft>
            </a:pPr>
            <a:r>
              <a:rPr lang="en-US" sz="2500" b="1" kern="1200">
                <a:solidFill>
                  <a:schemeClr val="bg2"/>
                </a:solidFill>
                <a:latin typeface="+mj-lt"/>
                <a:ea typeface="+mj-ea"/>
                <a:cs typeface="+mj-cs"/>
              </a:rPr>
              <a:t>Walking ,</a:t>
            </a:r>
            <a:r>
              <a:rPr lang="en-US" sz="2500" b="1">
                <a:solidFill>
                  <a:schemeClr val="bg2"/>
                </a:solidFill>
                <a:latin typeface="+mj-lt"/>
                <a:ea typeface="+mj-ea"/>
                <a:cs typeface="+mj-cs"/>
              </a:rPr>
              <a:t> </a:t>
            </a:r>
            <a:r>
              <a:rPr lang="en-US" sz="2500" b="1" kern="1200">
                <a:solidFill>
                  <a:schemeClr val="bg2"/>
                </a:solidFill>
                <a:latin typeface="+mj-lt"/>
                <a:ea typeface="+mj-ea"/>
                <a:cs typeface="+mj-cs"/>
              </a:rPr>
              <a:t>Rumination ,</a:t>
            </a:r>
            <a:r>
              <a:rPr lang="en-US" sz="2500" b="1">
                <a:solidFill>
                  <a:schemeClr val="bg2"/>
                </a:solidFill>
                <a:latin typeface="+mj-lt"/>
                <a:ea typeface="+mj-ea"/>
                <a:cs typeface="+mj-cs"/>
              </a:rPr>
              <a:t> </a:t>
            </a:r>
            <a:r>
              <a:rPr lang="en-US" sz="2500" b="1" kern="1200">
                <a:solidFill>
                  <a:schemeClr val="bg2"/>
                </a:solidFill>
                <a:latin typeface="+mj-lt"/>
                <a:ea typeface="+mj-ea"/>
                <a:cs typeface="+mj-cs"/>
              </a:rPr>
              <a:t>Idle, Grazing, Licking</a:t>
            </a:r>
            <a:endParaRPr lang="en-US" sz="2500" b="1" kern="1200">
              <a:solidFill>
                <a:schemeClr val="bg2"/>
              </a:solidFill>
              <a:latin typeface="+mj-lt"/>
              <a:ea typeface="+mj-ea"/>
              <a:cs typeface="Calibri Light"/>
            </a:endParaRPr>
          </a:p>
        </p:txBody>
      </p:sp>
    </p:spTree>
    <p:extLst>
      <p:ext uri="{BB962C8B-B14F-4D97-AF65-F5344CB8AC3E}">
        <p14:creationId xmlns:p14="http://schemas.microsoft.com/office/powerpoint/2010/main" val="2764939449"/>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64EA3C70-6451-43A9-912D-007B00147BB5}"/>
              </a:ext>
            </a:extLst>
          </p:cNvPr>
          <p:cNvPicPr>
            <a:picLocks noChangeAspect="1"/>
          </p:cNvPicPr>
          <p:nvPr/>
        </p:nvPicPr>
        <p:blipFill rotWithShape="1">
          <a:blip r:embed="rId2"/>
          <a:srcRect b="15677"/>
          <a:stretch/>
        </p:blipFill>
        <p:spPr>
          <a:xfrm>
            <a:off x="110455" y="1"/>
            <a:ext cx="12191979" cy="4239482"/>
          </a:xfrm>
          <a:prstGeom prst="rect">
            <a:avLst/>
          </a:prstGeom>
        </p:spPr>
      </p:pic>
      <p:sp>
        <p:nvSpPr>
          <p:cNvPr id="25" name="Freeform: Shape 24">
            <a:extLst>
              <a:ext uri="{FF2B5EF4-FFF2-40B4-BE49-F238E27FC236}">
                <a16:creationId xmlns:a16="http://schemas.microsoft.com/office/drawing/2014/main" id="{303CC970-4826-4CED-8063-0FB6766354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286518" y="4564049"/>
            <a:ext cx="3905483" cy="2293951"/>
          </a:xfrm>
          <a:custGeom>
            <a:avLst/>
            <a:gdLst>
              <a:gd name="connsiteX0" fmla="*/ 0 w 3905483"/>
              <a:gd name="connsiteY0" fmla="*/ 2293951 h 2293951"/>
              <a:gd name="connsiteX1" fmla="*/ 3905483 w 3905483"/>
              <a:gd name="connsiteY1" fmla="*/ 2293951 h 2293951"/>
              <a:gd name="connsiteX2" fmla="*/ 3905483 w 3905483"/>
              <a:gd name="connsiteY2" fmla="*/ 0 h 2293951"/>
              <a:gd name="connsiteX3" fmla="*/ 2479521 w 3905483"/>
              <a:gd name="connsiteY3" fmla="*/ 0 h 2293951"/>
              <a:gd name="connsiteX4" fmla="*/ 1739055 w 3905483"/>
              <a:gd name="connsiteY4" fmla="*/ 0 h 2293951"/>
              <a:gd name="connsiteX5" fmla="*/ 1737976 w 3905483"/>
              <a:gd name="connsiteY5" fmla="*/ 2332 h 2293951"/>
              <a:gd name="connsiteX6" fmla="*/ 1061319 w 3905483"/>
              <a:gd name="connsiteY6" fmla="*/ 2332 h 22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483" h="2293951">
                <a:moveTo>
                  <a:pt x="0" y="2293951"/>
                </a:moveTo>
                <a:lnTo>
                  <a:pt x="3905483" y="2293951"/>
                </a:lnTo>
                <a:lnTo>
                  <a:pt x="3905483" y="0"/>
                </a:lnTo>
                <a:lnTo>
                  <a:pt x="2479521" y="0"/>
                </a:lnTo>
                <a:lnTo>
                  <a:pt x="1739055" y="0"/>
                </a:lnTo>
                <a:lnTo>
                  <a:pt x="1737976" y="2332"/>
                </a:lnTo>
                <a:lnTo>
                  <a:pt x="1061319" y="2332"/>
                </a:lnTo>
                <a:close/>
              </a:path>
            </a:pathLst>
          </a:custGeom>
          <a:solidFill>
            <a:srgbClr val="B4B4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14490D63-3365-45CC-AC50-705C1B7681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564049"/>
            <a:ext cx="9110805" cy="2293951"/>
          </a:xfrm>
          <a:custGeom>
            <a:avLst/>
            <a:gdLst>
              <a:gd name="connsiteX0" fmla="*/ 0 w 9110805"/>
              <a:gd name="connsiteY0" fmla="*/ 2293951 h 2293951"/>
              <a:gd name="connsiteX1" fmla="*/ 107316 w 9110805"/>
              <a:gd name="connsiteY1" fmla="*/ 2293951 h 2293951"/>
              <a:gd name="connsiteX2" fmla="*/ 7277190 w 9110805"/>
              <a:gd name="connsiteY2" fmla="*/ 2293951 h 2293951"/>
              <a:gd name="connsiteX3" fmla="*/ 8048407 w 9110805"/>
              <a:gd name="connsiteY3" fmla="*/ 2293951 h 2293951"/>
              <a:gd name="connsiteX4" fmla="*/ 9110805 w 9110805"/>
              <a:gd name="connsiteY4" fmla="*/ 0 h 2293951"/>
              <a:gd name="connsiteX5" fmla="*/ 8339588 w 9110805"/>
              <a:gd name="connsiteY5" fmla="*/ 0 h 2293951"/>
              <a:gd name="connsiteX6" fmla="*/ 107316 w 9110805"/>
              <a:gd name="connsiteY6" fmla="*/ 0 h 2293951"/>
              <a:gd name="connsiteX7" fmla="*/ 0 w 9110805"/>
              <a:gd name="connsiteY7" fmla="*/ 0 h 22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10805" h="2293951">
                <a:moveTo>
                  <a:pt x="0" y="2293951"/>
                </a:moveTo>
                <a:lnTo>
                  <a:pt x="107316" y="2293951"/>
                </a:lnTo>
                <a:lnTo>
                  <a:pt x="7277190" y="2293951"/>
                </a:lnTo>
                <a:lnTo>
                  <a:pt x="8048407" y="2293951"/>
                </a:lnTo>
                <a:lnTo>
                  <a:pt x="9110805" y="0"/>
                </a:lnTo>
                <a:lnTo>
                  <a:pt x="8339588" y="0"/>
                </a:lnTo>
                <a:lnTo>
                  <a:pt x="107316" y="0"/>
                </a:lnTo>
                <a:lnTo>
                  <a:pt x="0" y="0"/>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C5598ABF-B8F7-4B9E-B364-EA8FA7E2DA9E}"/>
              </a:ext>
            </a:extLst>
          </p:cNvPr>
          <p:cNvSpPr txBox="1"/>
          <p:nvPr/>
        </p:nvSpPr>
        <p:spPr>
          <a:xfrm>
            <a:off x="841248" y="4858247"/>
            <a:ext cx="6982834" cy="1026435"/>
          </a:xfrm>
          <a:prstGeom prst="rect">
            <a:avLst/>
          </a:prstGeom>
        </p:spPr>
        <p:txBody>
          <a:bodyPr rot="0" spcFirstLastPara="0" vert="horz" lIns="91440" tIns="45720" rIns="91440" bIns="45720" numCol="1" spcCol="0" rtlCol="0" fromWordArt="0" anchor="b" anchorCtr="0" forceAA="0" compatLnSpc="1">
            <a:prstTxWarp prst="textNoShape">
              <a:avLst/>
            </a:prstTxWarp>
            <a:normAutofit fontScale="92500"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2800" b="1">
                <a:solidFill>
                  <a:srgbClr val="FFFFFF"/>
                </a:solidFill>
                <a:latin typeface="+mj-lt"/>
                <a:ea typeface="+mj-ea"/>
                <a:cs typeface="+mj-cs"/>
              </a:rPr>
              <a:t>Build Machine Learning Model</a:t>
            </a:r>
            <a:endParaRPr lang="en-US" sz="2800">
              <a:solidFill>
                <a:srgbClr val="FFFFFF"/>
              </a:solidFill>
              <a:latin typeface="+mj-lt"/>
              <a:ea typeface="+mj-ea"/>
              <a:cs typeface="+mj-cs"/>
            </a:endParaRPr>
          </a:p>
          <a:p>
            <a:pPr marL="285750" indent="-285750">
              <a:lnSpc>
                <a:spcPct val="90000"/>
              </a:lnSpc>
              <a:spcBef>
                <a:spcPct val="0"/>
              </a:spcBef>
              <a:spcAft>
                <a:spcPts val="600"/>
              </a:spcAft>
            </a:pPr>
            <a:r>
              <a:rPr lang="en-US" sz="1900">
                <a:solidFill>
                  <a:srgbClr val="FFFFFF"/>
                </a:solidFill>
                <a:latin typeface="+mj-lt"/>
                <a:ea typeface="+mj-ea"/>
                <a:cs typeface="+mj-cs"/>
              </a:rPr>
              <a:t>CNNs</a:t>
            </a:r>
            <a:endParaRPr lang="en-US" sz="1900">
              <a:solidFill>
                <a:srgbClr val="FFFFFF"/>
              </a:solidFill>
              <a:latin typeface="+mj-lt"/>
              <a:ea typeface="+mj-ea"/>
              <a:cs typeface="Calibri Light"/>
            </a:endParaRPr>
          </a:p>
          <a:p>
            <a:pPr marL="285750" indent="-285750">
              <a:lnSpc>
                <a:spcPct val="90000"/>
              </a:lnSpc>
              <a:spcBef>
                <a:spcPct val="0"/>
              </a:spcBef>
              <a:spcAft>
                <a:spcPts val="600"/>
              </a:spcAft>
            </a:pPr>
            <a:r>
              <a:rPr lang="en-US" sz="1900">
                <a:solidFill>
                  <a:srgbClr val="FFFFFF"/>
                </a:solidFill>
                <a:latin typeface="+mj-lt"/>
                <a:ea typeface="+mj-ea"/>
                <a:cs typeface="+mj-cs"/>
              </a:rPr>
              <a:t>Python</a:t>
            </a:r>
            <a:endParaRPr lang="en-US" sz="1900">
              <a:solidFill>
                <a:srgbClr val="FFFFFF"/>
              </a:solidFill>
              <a:latin typeface="+mj-lt"/>
              <a:ea typeface="+mj-ea"/>
              <a:cs typeface="Calibri Light"/>
            </a:endParaRPr>
          </a:p>
        </p:txBody>
      </p:sp>
    </p:spTree>
    <p:extLst>
      <p:ext uri="{BB962C8B-B14F-4D97-AF65-F5344CB8AC3E}">
        <p14:creationId xmlns:p14="http://schemas.microsoft.com/office/powerpoint/2010/main" val="27181846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3" descr="A screenshot of a cell phone&#10;&#10;Description automatically generated">
            <a:extLst>
              <a:ext uri="{FF2B5EF4-FFF2-40B4-BE49-F238E27FC236}">
                <a16:creationId xmlns:a16="http://schemas.microsoft.com/office/drawing/2014/main" id="{BF22BD01-AA29-4FDB-B3CC-FC71A17B819E}"/>
              </a:ext>
            </a:extLst>
          </p:cNvPr>
          <p:cNvPicPr>
            <a:picLocks noChangeAspect="1"/>
          </p:cNvPicPr>
          <p:nvPr/>
        </p:nvPicPr>
        <p:blipFill>
          <a:blip r:embed="rId2"/>
          <a:stretch>
            <a:fillRect/>
          </a:stretch>
        </p:blipFill>
        <p:spPr>
          <a:xfrm>
            <a:off x="893241" y="2690547"/>
            <a:ext cx="10647750" cy="3564124"/>
          </a:xfrm>
          <a:prstGeom prst="rect">
            <a:avLst/>
          </a:prstGeom>
        </p:spPr>
      </p:pic>
      <p:pic>
        <p:nvPicPr>
          <p:cNvPr id="2" name="Picture 2" descr="A screenshot of a cell phone&#10;&#10;Description automatically generated">
            <a:extLst>
              <a:ext uri="{FF2B5EF4-FFF2-40B4-BE49-F238E27FC236}">
                <a16:creationId xmlns:a16="http://schemas.microsoft.com/office/drawing/2014/main" id="{5EBDF511-078C-44FE-9BF2-FDE873917ABA}"/>
              </a:ext>
            </a:extLst>
          </p:cNvPr>
          <p:cNvPicPr>
            <a:picLocks noChangeAspect="1"/>
          </p:cNvPicPr>
          <p:nvPr/>
        </p:nvPicPr>
        <p:blipFill>
          <a:blip r:embed="rId3"/>
          <a:stretch>
            <a:fillRect/>
          </a:stretch>
        </p:blipFill>
        <p:spPr>
          <a:xfrm>
            <a:off x="3051003" y="116727"/>
            <a:ext cx="5520016" cy="2273416"/>
          </a:xfrm>
          <a:prstGeom prst="rect">
            <a:avLst/>
          </a:prstGeom>
        </p:spPr>
      </p:pic>
    </p:spTree>
    <p:extLst>
      <p:ext uri="{BB962C8B-B14F-4D97-AF65-F5344CB8AC3E}">
        <p14:creationId xmlns:p14="http://schemas.microsoft.com/office/powerpoint/2010/main" val="13694006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Rectangle 32">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20" name="Picture 20" descr="A screenshot of a cell phone&#10;&#10;Description automatically generated">
            <a:extLst>
              <a:ext uri="{FF2B5EF4-FFF2-40B4-BE49-F238E27FC236}">
                <a16:creationId xmlns:a16="http://schemas.microsoft.com/office/drawing/2014/main" id="{38E36634-5654-4934-9472-2947FB3895DA}"/>
              </a:ext>
            </a:extLst>
          </p:cNvPr>
          <p:cNvPicPr>
            <a:picLocks noChangeAspect="1"/>
          </p:cNvPicPr>
          <p:nvPr/>
        </p:nvPicPr>
        <p:blipFill>
          <a:blip r:embed="rId2"/>
          <a:stretch>
            <a:fillRect/>
          </a:stretch>
        </p:blipFill>
        <p:spPr>
          <a:xfrm>
            <a:off x="1140934" y="1603709"/>
            <a:ext cx="4616434" cy="3471460"/>
          </a:xfrm>
          <a:prstGeom prst="rect">
            <a:avLst/>
          </a:prstGeom>
        </p:spPr>
      </p:pic>
      <p:cxnSp>
        <p:nvCxnSpPr>
          <p:cNvPr id="35" name="Straight Connector 34">
            <a:extLst>
              <a:ext uri="{FF2B5EF4-FFF2-40B4-BE49-F238E27FC236}">
                <a16:creationId xmlns:a16="http://schemas.microsoft.com/office/drawing/2014/main" id="{02E9B2EE-76CA-47F3-9977-3F2FCB7FD2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739239"/>
            <a:ext cx="0" cy="32004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1" name="Picture 27" descr="A screenshot of a cell phone&#10;&#10;Description automatically generated">
            <a:extLst>
              <a:ext uri="{FF2B5EF4-FFF2-40B4-BE49-F238E27FC236}">
                <a16:creationId xmlns:a16="http://schemas.microsoft.com/office/drawing/2014/main" id="{63B066CA-76C2-41DA-9650-04749D5169AB}"/>
              </a:ext>
            </a:extLst>
          </p:cNvPr>
          <p:cNvPicPr>
            <a:picLocks noChangeAspect="1"/>
          </p:cNvPicPr>
          <p:nvPr/>
        </p:nvPicPr>
        <p:blipFill>
          <a:blip r:embed="rId3"/>
          <a:stretch>
            <a:fillRect/>
          </a:stretch>
        </p:blipFill>
        <p:spPr>
          <a:xfrm>
            <a:off x="6227524" y="1904603"/>
            <a:ext cx="5070952" cy="3153178"/>
          </a:xfrm>
          <a:prstGeom prst="rect">
            <a:avLst/>
          </a:prstGeom>
        </p:spPr>
      </p:pic>
      <p:sp>
        <p:nvSpPr>
          <p:cNvPr id="28" name="TextBox 27">
            <a:extLst>
              <a:ext uri="{FF2B5EF4-FFF2-40B4-BE49-F238E27FC236}">
                <a16:creationId xmlns:a16="http://schemas.microsoft.com/office/drawing/2014/main" id="{DFE123F8-CB89-4FD2-BF31-517D2B826E8B}"/>
              </a:ext>
            </a:extLst>
          </p:cNvPr>
          <p:cNvSpPr txBox="1"/>
          <p:nvPr/>
        </p:nvSpPr>
        <p:spPr>
          <a:xfrm>
            <a:off x="2325535" y="978987"/>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Testing Strategy</a:t>
            </a:r>
          </a:p>
        </p:txBody>
      </p:sp>
      <p:sp>
        <p:nvSpPr>
          <p:cNvPr id="30" name="TextBox 29">
            <a:extLst>
              <a:ext uri="{FF2B5EF4-FFF2-40B4-BE49-F238E27FC236}">
                <a16:creationId xmlns:a16="http://schemas.microsoft.com/office/drawing/2014/main" id="{FFB9B19F-6E0D-4A44-BDC1-D1440BDFDCF3}"/>
              </a:ext>
            </a:extLst>
          </p:cNvPr>
          <p:cNvSpPr txBox="1"/>
          <p:nvPr/>
        </p:nvSpPr>
        <p:spPr>
          <a:xfrm>
            <a:off x="7217862" y="1017479"/>
            <a:ext cx="36408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Typical Machine learning flow</a:t>
            </a:r>
          </a:p>
        </p:txBody>
      </p:sp>
    </p:spTree>
    <p:extLst>
      <p:ext uri="{BB962C8B-B14F-4D97-AF65-F5344CB8AC3E}">
        <p14:creationId xmlns:p14="http://schemas.microsoft.com/office/powerpoint/2010/main" val="18816075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79AD945-9142-4E10-A6BC-65BAA9F77DEC}"/>
              </a:ext>
            </a:extLst>
          </p:cNvPr>
          <p:cNvSpPr txBox="1"/>
          <p:nvPr/>
        </p:nvSpPr>
        <p:spPr>
          <a:xfrm>
            <a:off x="742950" y="742951"/>
            <a:ext cx="3476625" cy="496252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4800" b="1" kern="1200">
                <a:solidFill>
                  <a:srgbClr val="FFFFFF"/>
                </a:solidFill>
                <a:latin typeface="+mj-lt"/>
                <a:ea typeface="+mj-ea"/>
                <a:cs typeface="+mj-cs"/>
              </a:rPr>
              <a:t>Deployment On PI</a:t>
            </a:r>
          </a:p>
          <a:p>
            <a:pPr algn="ctr">
              <a:lnSpc>
                <a:spcPct val="90000"/>
              </a:lnSpc>
              <a:spcBef>
                <a:spcPct val="0"/>
              </a:spcBef>
              <a:spcAft>
                <a:spcPts val="600"/>
              </a:spcAft>
            </a:pPr>
            <a:endParaRPr lang="en-US" sz="4800" kern="1200">
              <a:solidFill>
                <a:srgbClr val="FFFFFF"/>
              </a:solidFill>
              <a:latin typeface="+mj-lt"/>
              <a:ea typeface="+mj-ea"/>
              <a:cs typeface="+mj-cs"/>
            </a:endParaRPr>
          </a:p>
        </p:txBody>
      </p:sp>
      <p:pic>
        <p:nvPicPr>
          <p:cNvPr id="3" name="Picture 3" descr="A screenshot of a cell phone&#10;&#10;Description automatically generated">
            <a:extLst>
              <a:ext uri="{FF2B5EF4-FFF2-40B4-BE49-F238E27FC236}">
                <a16:creationId xmlns:a16="http://schemas.microsoft.com/office/drawing/2014/main" id="{E9B1BB13-7C14-4D72-B249-46E9148614A0}"/>
              </a:ext>
            </a:extLst>
          </p:cNvPr>
          <p:cNvPicPr>
            <a:picLocks noChangeAspect="1"/>
          </p:cNvPicPr>
          <p:nvPr/>
        </p:nvPicPr>
        <p:blipFill>
          <a:blip r:embed="rId2"/>
          <a:stretch>
            <a:fillRect/>
          </a:stretch>
        </p:blipFill>
        <p:spPr>
          <a:xfrm>
            <a:off x="5895182" y="106354"/>
            <a:ext cx="5094879" cy="6631600"/>
          </a:xfrm>
          <a:prstGeom prst="rect">
            <a:avLst/>
          </a:prstGeom>
        </p:spPr>
      </p:pic>
      <p:pic>
        <p:nvPicPr>
          <p:cNvPr id="4" name="Picture 4" descr="A drawing of a face&#10;&#10;Description automatically generated">
            <a:extLst>
              <a:ext uri="{FF2B5EF4-FFF2-40B4-BE49-F238E27FC236}">
                <a16:creationId xmlns:a16="http://schemas.microsoft.com/office/drawing/2014/main" id="{895451F8-7A59-41C4-BF0B-049D1951A7E0}"/>
              </a:ext>
            </a:extLst>
          </p:cNvPr>
          <p:cNvPicPr>
            <a:picLocks noChangeAspect="1"/>
          </p:cNvPicPr>
          <p:nvPr/>
        </p:nvPicPr>
        <p:blipFill>
          <a:blip r:embed="rId3"/>
          <a:stretch>
            <a:fillRect/>
          </a:stretch>
        </p:blipFill>
        <p:spPr>
          <a:xfrm>
            <a:off x="811253" y="4492219"/>
            <a:ext cx="3379939" cy="1100664"/>
          </a:xfrm>
          <a:prstGeom prst="rect">
            <a:avLst/>
          </a:prstGeom>
        </p:spPr>
      </p:pic>
    </p:spTree>
    <p:extLst>
      <p:ext uri="{BB962C8B-B14F-4D97-AF65-F5344CB8AC3E}">
        <p14:creationId xmlns:p14="http://schemas.microsoft.com/office/powerpoint/2010/main" val="30828997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E64DB35-D4E8-4FD3-91F8-03E0C3FA67D9}"/>
              </a:ext>
            </a:extLst>
          </p:cNvPr>
          <p:cNvSpPr txBox="1">
            <a:spLocks/>
          </p:cNvSpPr>
          <p:nvPr/>
        </p:nvSpPr>
        <p:spPr>
          <a:xfrm>
            <a:off x="8153399" y="640081"/>
            <a:ext cx="3395133" cy="55744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err="1">
                <a:solidFill>
                  <a:srgbClr val="FFFFFF"/>
                </a:solidFill>
              </a:rPr>
              <a:t>LoRaWan</a:t>
            </a:r>
            <a:r>
              <a:rPr lang="en-US">
                <a:solidFill>
                  <a:srgbClr val="FFFFFF"/>
                </a:solidFill>
              </a:rPr>
              <a:t> Gateway</a:t>
            </a:r>
            <a:br>
              <a:rPr lang="en-US"/>
            </a:br>
            <a:r>
              <a:rPr lang="en-US">
                <a:solidFill>
                  <a:srgbClr val="FFFFFF"/>
                </a:solidFill>
              </a:rPr>
              <a:t> </a:t>
            </a:r>
          </a:p>
        </p:txBody>
      </p:sp>
      <p:sp>
        <p:nvSpPr>
          <p:cNvPr id="13" name="Title 1">
            <a:extLst>
              <a:ext uri="{FF2B5EF4-FFF2-40B4-BE49-F238E27FC236}">
                <a16:creationId xmlns:a16="http://schemas.microsoft.com/office/drawing/2014/main" id="{FE6F47E8-4449-49AF-9660-4F570C213F2F}"/>
              </a:ext>
            </a:extLst>
          </p:cNvPr>
          <p:cNvSpPr txBox="1">
            <a:spLocks/>
          </p:cNvSpPr>
          <p:nvPr/>
        </p:nvSpPr>
        <p:spPr>
          <a:xfrm>
            <a:off x="8305799" y="792481"/>
            <a:ext cx="3395133" cy="55744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Power BI</a:t>
            </a:r>
          </a:p>
          <a:p>
            <a:r>
              <a:rPr lang="en-US" err="1"/>
              <a:t>DashBoard</a:t>
            </a:r>
            <a:endParaRPr lang="en-US">
              <a:cs typeface="Calibri Light"/>
            </a:endParaRPr>
          </a:p>
          <a:p>
            <a:br>
              <a:rPr lang="en-US"/>
            </a:br>
            <a:r>
              <a:rPr lang="en-US"/>
              <a:t> </a:t>
            </a:r>
            <a:endParaRPr lang="en-US">
              <a:cs typeface="Calibri Light" panose="020F0302020204030204"/>
            </a:endParaRPr>
          </a:p>
        </p:txBody>
      </p:sp>
      <p:pic>
        <p:nvPicPr>
          <p:cNvPr id="18" name="Picture 18" descr="A screenshot of a cell phone&#10;&#10;Description generated with very high confidence">
            <a:extLst>
              <a:ext uri="{FF2B5EF4-FFF2-40B4-BE49-F238E27FC236}">
                <a16:creationId xmlns:a16="http://schemas.microsoft.com/office/drawing/2014/main" id="{A653A1F4-F208-4B52-BCC9-6C6D68BFD89D}"/>
              </a:ext>
            </a:extLst>
          </p:cNvPr>
          <p:cNvPicPr>
            <a:picLocks noChangeAspect="1"/>
          </p:cNvPicPr>
          <p:nvPr/>
        </p:nvPicPr>
        <p:blipFill>
          <a:blip r:embed="rId2"/>
          <a:stretch>
            <a:fillRect/>
          </a:stretch>
        </p:blipFill>
        <p:spPr>
          <a:xfrm>
            <a:off x="2005" y="-323"/>
            <a:ext cx="5632745" cy="3192205"/>
          </a:xfrm>
          <a:prstGeom prst="rect">
            <a:avLst/>
          </a:prstGeom>
        </p:spPr>
      </p:pic>
      <p:pic>
        <p:nvPicPr>
          <p:cNvPr id="22" name="Picture 22" descr="A picture containing drawing&#10;&#10;Description generated with very high confidence">
            <a:extLst>
              <a:ext uri="{FF2B5EF4-FFF2-40B4-BE49-F238E27FC236}">
                <a16:creationId xmlns:a16="http://schemas.microsoft.com/office/drawing/2014/main" id="{347701B0-3504-4CE2-9ADE-96923621E229}"/>
              </a:ext>
            </a:extLst>
          </p:cNvPr>
          <p:cNvPicPr>
            <a:picLocks noChangeAspect="1"/>
          </p:cNvPicPr>
          <p:nvPr/>
        </p:nvPicPr>
        <p:blipFill>
          <a:blip r:embed="rId3"/>
          <a:stretch>
            <a:fillRect/>
          </a:stretch>
        </p:blipFill>
        <p:spPr>
          <a:xfrm>
            <a:off x="250053" y="4400179"/>
            <a:ext cx="3400816" cy="1889342"/>
          </a:xfrm>
          <a:prstGeom prst="rect">
            <a:avLst/>
          </a:prstGeom>
        </p:spPr>
      </p:pic>
      <p:pic>
        <p:nvPicPr>
          <p:cNvPr id="26" name="Picture 26" descr="A close up of a sign&#10;&#10;Description generated with high confidence">
            <a:extLst>
              <a:ext uri="{FF2B5EF4-FFF2-40B4-BE49-F238E27FC236}">
                <a16:creationId xmlns:a16="http://schemas.microsoft.com/office/drawing/2014/main" id="{AACF7D88-B8A1-40C5-8123-7CCB0CCB1837}"/>
              </a:ext>
            </a:extLst>
          </p:cNvPr>
          <p:cNvPicPr>
            <a:picLocks noChangeAspect="1"/>
          </p:cNvPicPr>
          <p:nvPr/>
        </p:nvPicPr>
        <p:blipFill>
          <a:blip r:embed="rId4"/>
          <a:stretch>
            <a:fillRect/>
          </a:stretch>
        </p:blipFill>
        <p:spPr>
          <a:xfrm>
            <a:off x="4022558" y="3975184"/>
            <a:ext cx="2743200" cy="2878053"/>
          </a:xfrm>
          <a:prstGeom prst="rect">
            <a:avLst/>
          </a:prstGeom>
        </p:spPr>
      </p:pic>
    </p:spTree>
    <p:extLst>
      <p:ext uri="{BB962C8B-B14F-4D97-AF65-F5344CB8AC3E}">
        <p14:creationId xmlns:p14="http://schemas.microsoft.com/office/powerpoint/2010/main" val="3681834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omputer&#10;&#10;Description generated with very high confidence">
            <a:extLst>
              <a:ext uri="{FF2B5EF4-FFF2-40B4-BE49-F238E27FC236}">
                <a16:creationId xmlns:a16="http://schemas.microsoft.com/office/drawing/2014/main" id="{E9FC998A-6EB3-4803-A0B1-945E28D18C81}"/>
              </a:ext>
            </a:extLst>
          </p:cNvPr>
          <p:cNvPicPr>
            <a:picLocks noChangeAspect="1"/>
          </p:cNvPicPr>
          <p:nvPr/>
        </p:nvPicPr>
        <p:blipFill>
          <a:blip r:embed="rId2"/>
          <a:stretch>
            <a:fillRect/>
          </a:stretch>
        </p:blipFill>
        <p:spPr>
          <a:xfrm>
            <a:off x="1564396" y="955114"/>
            <a:ext cx="8421665" cy="6001836"/>
          </a:xfrm>
          <a:prstGeom prst="rect">
            <a:avLst/>
          </a:prstGeom>
        </p:spPr>
      </p:pic>
    </p:spTree>
    <p:extLst>
      <p:ext uri="{BB962C8B-B14F-4D97-AF65-F5344CB8AC3E}">
        <p14:creationId xmlns:p14="http://schemas.microsoft.com/office/powerpoint/2010/main" val="2296333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8" name="Rectangle 147">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0" name="Picture 399">
            <a:extLst>
              <a:ext uri="{FF2B5EF4-FFF2-40B4-BE49-F238E27FC236}">
                <a16:creationId xmlns:a16="http://schemas.microsoft.com/office/drawing/2014/main" id="{5312F1B6-2939-46A9-9B74-A39999E3A2C1}"/>
              </a:ext>
            </a:extLst>
          </p:cNvPr>
          <p:cNvPicPr>
            <a:picLocks noChangeAspect="1"/>
          </p:cNvPicPr>
          <p:nvPr/>
        </p:nvPicPr>
        <p:blipFill rotWithShape="1">
          <a:blip r:embed="rId2">
            <a:alphaModFix amt="35000"/>
          </a:blip>
          <a:srcRect t="5500" r="-2" b="13314"/>
          <a:stretch/>
        </p:blipFill>
        <p:spPr>
          <a:xfrm>
            <a:off x="20" y="10"/>
            <a:ext cx="12191980" cy="6857990"/>
          </a:xfrm>
          <a:prstGeom prst="rect">
            <a:avLst/>
          </a:prstGeom>
        </p:spPr>
      </p:pic>
      <p:sp>
        <p:nvSpPr>
          <p:cNvPr id="2" name="Title 1">
            <a:extLst>
              <a:ext uri="{FF2B5EF4-FFF2-40B4-BE49-F238E27FC236}">
                <a16:creationId xmlns:a16="http://schemas.microsoft.com/office/drawing/2014/main" id="{A5D509AC-DEC7-4F88-BBC7-5239215C5433}"/>
              </a:ext>
            </a:extLst>
          </p:cNvPr>
          <p:cNvSpPr>
            <a:spLocks noGrp="1"/>
          </p:cNvSpPr>
          <p:nvPr>
            <p:ph type="title"/>
          </p:nvPr>
        </p:nvSpPr>
        <p:spPr>
          <a:xfrm>
            <a:off x="838200" y="365125"/>
            <a:ext cx="10515600" cy="1325563"/>
          </a:xfrm>
        </p:spPr>
        <p:txBody>
          <a:bodyPr>
            <a:normAutofit/>
          </a:bodyPr>
          <a:lstStyle/>
          <a:p>
            <a:r>
              <a:rPr lang="en-GB" sz="4800" b="1">
                <a:solidFill>
                  <a:srgbClr val="FFFFFF"/>
                </a:solidFill>
                <a:latin typeface="Biome"/>
                <a:cs typeface="Calibri Light"/>
              </a:rPr>
              <a:t>USABILITY AND TESTING</a:t>
            </a:r>
            <a:endParaRPr lang="en-US" b="1">
              <a:latin typeface="Biome"/>
              <a:cs typeface="Calibri Light"/>
            </a:endParaRPr>
          </a:p>
        </p:txBody>
      </p:sp>
      <p:graphicFrame>
        <p:nvGraphicFramePr>
          <p:cNvPr id="92" name="Diagram 92">
            <a:extLst>
              <a:ext uri="{FF2B5EF4-FFF2-40B4-BE49-F238E27FC236}">
                <a16:creationId xmlns:a16="http://schemas.microsoft.com/office/drawing/2014/main" id="{2B43011C-5BDA-4EFE-B070-4C5871EA545F}"/>
              </a:ext>
            </a:extLst>
          </p:cNvPr>
          <p:cNvGraphicFramePr/>
          <p:nvPr>
            <p:extLst>
              <p:ext uri="{D42A27DB-BD31-4B8C-83A1-F6EECF244321}">
                <p14:modId xmlns:p14="http://schemas.microsoft.com/office/powerpoint/2010/main" val="767118487"/>
              </p:ext>
            </p:extLst>
          </p:nvPr>
        </p:nvGraphicFramePr>
        <p:xfrm>
          <a:off x="2254685" y="305844"/>
          <a:ext cx="7964465" cy="63820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36250667"/>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F66A575-7835-4400-BEDE-89F2EF034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D509AC-DEC7-4F88-BBC7-5239215C5433}"/>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a:solidFill>
                  <a:srgbClr val="FFFFFF"/>
                </a:solidFill>
                <a:cs typeface="Calibri Light"/>
              </a:rPr>
              <a:t>User Questionnaire</a:t>
            </a:r>
            <a:br>
              <a:rPr lang="en-US">
                <a:solidFill>
                  <a:srgbClr val="FFFFFF"/>
                </a:solidFill>
                <a:cs typeface="Calibri Light"/>
              </a:rPr>
            </a:br>
            <a:r>
              <a:rPr lang="en-US">
                <a:solidFill>
                  <a:srgbClr val="FFFFFF"/>
                </a:solidFill>
                <a:cs typeface="Calibri Light"/>
              </a:rPr>
              <a:t>- attempt at the full picture</a:t>
            </a:r>
            <a:endParaRPr lang="en-US">
              <a:solidFill>
                <a:srgbClr val="FFFFFF"/>
              </a:solidFill>
            </a:endParaRPr>
          </a:p>
        </p:txBody>
      </p:sp>
      <p:pic>
        <p:nvPicPr>
          <p:cNvPr id="4" name="Picture 4" descr="A screenshot of a cell phone&#10;&#10;Description automatically generated">
            <a:extLst>
              <a:ext uri="{FF2B5EF4-FFF2-40B4-BE49-F238E27FC236}">
                <a16:creationId xmlns:a16="http://schemas.microsoft.com/office/drawing/2014/main" id="{0D35FA37-BA1E-44AC-A21A-AA5ED58B19A2}"/>
              </a:ext>
            </a:extLst>
          </p:cNvPr>
          <p:cNvPicPr>
            <a:picLocks noGrp="1" noChangeAspect="1"/>
          </p:cNvPicPr>
          <p:nvPr>
            <p:ph idx="1"/>
          </p:nvPr>
        </p:nvPicPr>
        <p:blipFill rotWithShape="1">
          <a:blip r:embed="rId2"/>
          <a:srcRect t="1390" r="2" b="2"/>
          <a:stretch/>
        </p:blipFill>
        <p:spPr>
          <a:xfrm>
            <a:off x="6096000" y="640080"/>
            <a:ext cx="5459470" cy="5578816"/>
          </a:xfrm>
          <a:prstGeom prst="rect">
            <a:avLst/>
          </a:prstGeom>
        </p:spPr>
      </p:pic>
    </p:spTree>
    <p:extLst>
      <p:ext uri="{BB962C8B-B14F-4D97-AF65-F5344CB8AC3E}">
        <p14:creationId xmlns:p14="http://schemas.microsoft.com/office/powerpoint/2010/main" val="2962555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55E8E-EF75-469B-80B6-E144A2335D18}"/>
              </a:ext>
            </a:extLst>
          </p:cNvPr>
          <p:cNvSpPr>
            <a:spLocks noGrp="1"/>
          </p:cNvSpPr>
          <p:nvPr>
            <p:ph type="title"/>
          </p:nvPr>
        </p:nvSpPr>
        <p:spPr/>
        <p:txBody>
          <a:bodyPr>
            <a:normAutofit/>
          </a:bodyPr>
          <a:lstStyle/>
          <a:p>
            <a:pPr algn="ctr"/>
            <a:r>
              <a:rPr lang="en-GB">
                <a:cs typeface="Calibri Light"/>
              </a:rPr>
              <a:t>The Problem</a:t>
            </a:r>
          </a:p>
        </p:txBody>
      </p:sp>
      <p:graphicFrame>
        <p:nvGraphicFramePr>
          <p:cNvPr id="8" name="Content Placeholder 2">
            <a:extLst>
              <a:ext uri="{FF2B5EF4-FFF2-40B4-BE49-F238E27FC236}">
                <a16:creationId xmlns:a16="http://schemas.microsoft.com/office/drawing/2014/main" id="{88F9C54B-EF21-4FE1-A25B-B4FAE09DCC65}"/>
              </a:ext>
            </a:extLst>
          </p:cNvPr>
          <p:cNvGraphicFramePr>
            <a:graphicFrameLocks noGrp="1"/>
          </p:cNvGraphicFramePr>
          <p:nvPr>
            <p:ph idx="1"/>
            <p:extLst>
              <p:ext uri="{D42A27DB-BD31-4B8C-83A1-F6EECF244321}">
                <p14:modId xmlns:p14="http://schemas.microsoft.com/office/powerpoint/2010/main" val="2040820913"/>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443480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F66A575-7835-4400-BEDE-89F2EF034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D509AC-DEC7-4F88-BBC7-5239215C5433}"/>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a:solidFill>
                  <a:srgbClr val="FFFFFF"/>
                </a:solidFill>
                <a:cs typeface="Calibri Light"/>
              </a:rPr>
              <a:t>User test</a:t>
            </a:r>
          </a:p>
        </p:txBody>
      </p:sp>
      <p:pic>
        <p:nvPicPr>
          <p:cNvPr id="3" name="Picture 4" descr="A picture containing bird, tree, flower&#10;&#10;Description automatically generated">
            <a:extLst>
              <a:ext uri="{FF2B5EF4-FFF2-40B4-BE49-F238E27FC236}">
                <a16:creationId xmlns:a16="http://schemas.microsoft.com/office/drawing/2014/main" id="{4A92810B-979F-4970-B3B1-FDAC7102E8B5}"/>
              </a:ext>
            </a:extLst>
          </p:cNvPr>
          <p:cNvPicPr>
            <a:picLocks noChangeAspect="1"/>
          </p:cNvPicPr>
          <p:nvPr/>
        </p:nvPicPr>
        <p:blipFill>
          <a:blip r:embed="rId2"/>
          <a:stretch>
            <a:fillRect/>
          </a:stretch>
        </p:blipFill>
        <p:spPr>
          <a:xfrm>
            <a:off x="6393544" y="362031"/>
            <a:ext cx="4784270" cy="6451440"/>
          </a:xfrm>
          <a:prstGeom prst="rect">
            <a:avLst/>
          </a:prstGeom>
        </p:spPr>
      </p:pic>
    </p:spTree>
    <p:extLst>
      <p:ext uri="{BB962C8B-B14F-4D97-AF65-F5344CB8AC3E}">
        <p14:creationId xmlns:p14="http://schemas.microsoft.com/office/powerpoint/2010/main" val="10526563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F66A575-7835-4400-BEDE-89F2EF034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D509AC-DEC7-4F88-BBC7-5239215C5433}"/>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a:solidFill>
                  <a:srgbClr val="FFFFFF"/>
                </a:solidFill>
                <a:cs typeface="Calibri Light"/>
              </a:rPr>
              <a:t>Supervisor report</a:t>
            </a:r>
          </a:p>
        </p:txBody>
      </p:sp>
      <p:pic>
        <p:nvPicPr>
          <p:cNvPr id="6" name="Picture 6" descr="A screenshot of a cell phone&#10;&#10;Description automatically generated">
            <a:extLst>
              <a:ext uri="{FF2B5EF4-FFF2-40B4-BE49-F238E27FC236}">
                <a16:creationId xmlns:a16="http://schemas.microsoft.com/office/drawing/2014/main" id="{9A597839-20AA-4BB4-AB0A-64A06EEDEE0E}"/>
              </a:ext>
            </a:extLst>
          </p:cNvPr>
          <p:cNvPicPr>
            <a:picLocks noGrp="1" noChangeAspect="1"/>
          </p:cNvPicPr>
          <p:nvPr>
            <p:ph idx="1"/>
          </p:nvPr>
        </p:nvPicPr>
        <p:blipFill>
          <a:blip r:embed="rId2"/>
          <a:stretch>
            <a:fillRect/>
          </a:stretch>
        </p:blipFill>
        <p:spPr>
          <a:xfrm>
            <a:off x="6607875" y="455840"/>
            <a:ext cx="4527962" cy="6347052"/>
          </a:xfrm>
        </p:spPr>
      </p:pic>
    </p:spTree>
    <p:extLst>
      <p:ext uri="{BB962C8B-B14F-4D97-AF65-F5344CB8AC3E}">
        <p14:creationId xmlns:p14="http://schemas.microsoft.com/office/powerpoint/2010/main" val="4374729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D509AC-DEC7-4F88-BBC7-5239215C5433}"/>
              </a:ext>
            </a:extLst>
          </p:cNvPr>
          <p:cNvSpPr>
            <a:spLocks noGrp="1"/>
          </p:cNvSpPr>
          <p:nvPr>
            <p:ph type="title"/>
          </p:nvPr>
        </p:nvSpPr>
        <p:spPr>
          <a:xfrm>
            <a:off x="838200" y="556995"/>
            <a:ext cx="10515600" cy="1133693"/>
          </a:xfrm>
        </p:spPr>
        <p:txBody>
          <a:bodyPr>
            <a:normAutofit/>
          </a:bodyPr>
          <a:lstStyle/>
          <a:p>
            <a:r>
              <a:rPr lang="en-GB" sz="5200">
                <a:cs typeface="Calibri Light"/>
              </a:rPr>
              <a:t>System Usability Scale</a:t>
            </a:r>
            <a:endParaRPr lang="en-GB" sz="5200"/>
          </a:p>
        </p:txBody>
      </p:sp>
      <p:graphicFrame>
        <p:nvGraphicFramePr>
          <p:cNvPr id="5" name="Content Placeholder 2">
            <a:extLst>
              <a:ext uri="{FF2B5EF4-FFF2-40B4-BE49-F238E27FC236}">
                <a16:creationId xmlns:a16="http://schemas.microsoft.com/office/drawing/2014/main" id="{2FC15906-7E00-40F5-9795-54AEDB984D54}"/>
              </a:ext>
            </a:extLst>
          </p:cNvPr>
          <p:cNvGraphicFramePr>
            <a:graphicFrameLocks noGrp="1"/>
          </p:cNvGraphicFramePr>
          <p:nvPr>
            <p:ph idx="1"/>
            <p:extLst>
              <p:ext uri="{D42A27DB-BD31-4B8C-83A1-F6EECF244321}">
                <p14:modId xmlns:p14="http://schemas.microsoft.com/office/powerpoint/2010/main" val="111762427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215981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2A728-9DE3-4C9E-9BF2-05E06C62A172}"/>
              </a:ext>
            </a:extLst>
          </p:cNvPr>
          <p:cNvSpPr>
            <a:spLocks noGrp="1"/>
          </p:cNvSpPr>
          <p:nvPr>
            <p:ph type="title"/>
          </p:nvPr>
        </p:nvSpPr>
        <p:spPr/>
        <p:txBody>
          <a:bodyPr/>
          <a:lstStyle/>
          <a:p>
            <a:r>
              <a:rPr lang="en-GB">
                <a:cs typeface="Calibri Light"/>
              </a:rPr>
              <a:t>The test</a:t>
            </a:r>
            <a:endParaRPr lang="en-GB"/>
          </a:p>
        </p:txBody>
      </p:sp>
      <p:pic>
        <p:nvPicPr>
          <p:cNvPr id="4" name="Picture 4" descr="A screenshot of a cell phone&#10;&#10;Description automatically generated">
            <a:extLst>
              <a:ext uri="{FF2B5EF4-FFF2-40B4-BE49-F238E27FC236}">
                <a16:creationId xmlns:a16="http://schemas.microsoft.com/office/drawing/2014/main" id="{C7DF5BA0-F965-4825-8695-9312E66FD936}"/>
              </a:ext>
            </a:extLst>
          </p:cNvPr>
          <p:cNvPicPr>
            <a:picLocks noGrp="1" noChangeAspect="1"/>
          </p:cNvPicPr>
          <p:nvPr>
            <p:ph idx="1"/>
          </p:nvPr>
        </p:nvPicPr>
        <p:blipFill>
          <a:blip r:embed="rId2"/>
          <a:stretch>
            <a:fillRect/>
          </a:stretch>
        </p:blipFill>
        <p:spPr>
          <a:xfrm>
            <a:off x="194129" y="2345127"/>
            <a:ext cx="11803742" cy="3412120"/>
          </a:xfrm>
        </p:spPr>
      </p:pic>
    </p:spTree>
    <p:extLst>
      <p:ext uri="{BB962C8B-B14F-4D97-AF65-F5344CB8AC3E}">
        <p14:creationId xmlns:p14="http://schemas.microsoft.com/office/powerpoint/2010/main" val="42294896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FEECCF-8F1D-424F-BB41-662827042CFE}"/>
              </a:ext>
            </a:extLst>
          </p:cNvPr>
          <p:cNvSpPr>
            <a:spLocks noGrp="1"/>
          </p:cNvSpPr>
          <p:nvPr>
            <p:ph type="title"/>
          </p:nvPr>
        </p:nvSpPr>
        <p:spPr>
          <a:xfrm>
            <a:off x="838200" y="963877"/>
            <a:ext cx="3494362" cy="4930246"/>
          </a:xfrm>
        </p:spPr>
        <p:txBody>
          <a:bodyPr>
            <a:normAutofit/>
          </a:bodyPr>
          <a:lstStyle/>
          <a:p>
            <a:pPr algn="r"/>
            <a:r>
              <a:rPr lang="en-GB">
                <a:solidFill>
                  <a:schemeClr val="accent1"/>
                </a:solidFill>
                <a:cs typeface="Calibri Light"/>
              </a:rPr>
              <a:t>Further</a:t>
            </a:r>
          </a:p>
        </p:txBody>
      </p:sp>
      <p:cxnSp>
        <p:nvCxnSpPr>
          <p:cNvPr id="17"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9BFABCE-D75B-4BB0-9D4B-1B6D326B50DA}"/>
              </a:ext>
            </a:extLst>
          </p:cNvPr>
          <p:cNvSpPr>
            <a:spLocks noGrp="1"/>
          </p:cNvSpPr>
          <p:nvPr>
            <p:ph idx="1"/>
          </p:nvPr>
        </p:nvSpPr>
        <p:spPr>
          <a:xfrm>
            <a:off x="4976031" y="963877"/>
            <a:ext cx="6377769" cy="4930246"/>
          </a:xfrm>
        </p:spPr>
        <p:txBody>
          <a:bodyPr vert="horz" lIns="91440" tIns="45720" rIns="91440" bIns="45720" rtlCol="0" anchor="ctr">
            <a:normAutofit/>
          </a:bodyPr>
          <a:lstStyle/>
          <a:p>
            <a:r>
              <a:rPr lang="en-GB" sz="2400">
                <a:cs typeface="Calibri"/>
              </a:rPr>
              <a:t>Usability report</a:t>
            </a:r>
            <a:endParaRPr lang="en-US" sz="2400">
              <a:cs typeface="Calibri"/>
            </a:endParaRPr>
          </a:p>
          <a:p>
            <a:r>
              <a:rPr lang="en-GB" sz="2400">
                <a:cs typeface="Calibri"/>
              </a:rPr>
              <a:t>Usability metrics</a:t>
            </a:r>
          </a:p>
          <a:p>
            <a:endParaRPr lang="en-GB" sz="2400">
              <a:cs typeface="Calibri"/>
            </a:endParaRPr>
          </a:p>
          <a:p>
            <a:endParaRPr lang="en-GB" sz="2400">
              <a:cs typeface="Calibri"/>
            </a:endParaRPr>
          </a:p>
        </p:txBody>
      </p:sp>
    </p:spTree>
    <p:extLst>
      <p:ext uri="{BB962C8B-B14F-4D97-AF65-F5344CB8AC3E}">
        <p14:creationId xmlns:p14="http://schemas.microsoft.com/office/powerpoint/2010/main" val="20144759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Question mark">
            <a:extLst>
              <a:ext uri="{FF2B5EF4-FFF2-40B4-BE49-F238E27FC236}">
                <a16:creationId xmlns:a16="http://schemas.microsoft.com/office/drawing/2014/main" id="{61B59FC9-7351-411C-89B6-EB1BB67A00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6208BE5F-2A35-4AB9-B823-9FA4D69B3D45}"/>
              </a:ext>
            </a:extLst>
          </p:cNvPr>
          <p:cNvSpPr>
            <a:spLocks noGrp="1"/>
          </p:cNvSpPr>
          <p:nvPr>
            <p:ph idx="1"/>
          </p:nvPr>
        </p:nvSpPr>
        <p:spPr>
          <a:xfrm>
            <a:off x="6100734" y="1395522"/>
            <a:ext cx="4977578" cy="3639289"/>
          </a:xfrm>
        </p:spPr>
        <p:txBody>
          <a:bodyPr vert="horz" lIns="91440" tIns="45720" rIns="91440" bIns="45720" rtlCol="0" anchor="ctr">
            <a:normAutofit/>
          </a:bodyPr>
          <a:lstStyle/>
          <a:p>
            <a:pPr marL="0" indent="0">
              <a:buNone/>
            </a:pPr>
            <a:r>
              <a:rPr lang="en-US" sz="9600">
                <a:solidFill>
                  <a:schemeClr val="accent1">
                    <a:lumMod val="75000"/>
                  </a:schemeClr>
                </a:solidFill>
                <a:cs typeface="Calibri" panose="020F0502020204030204"/>
              </a:rPr>
              <a:t>Q &amp; A</a:t>
            </a:r>
          </a:p>
        </p:txBody>
      </p:sp>
    </p:spTree>
    <p:extLst>
      <p:ext uri="{BB962C8B-B14F-4D97-AF65-F5344CB8AC3E}">
        <p14:creationId xmlns:p14="http://schemas.microsoft.com/office/powerpoint/2010/main" val="3836096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681E5-2FB2-4D7C-AA92-A8E37F5DAC53}"/>
              </a:ext>
            </a:extLst>
          </p:cNvPr>
          <p:cNvSpPr>
            <a:spLocks noGrp="1"/>
          </p:cNvSpPr>
          <p:nvPr>
            <p:ph type="title"/>
          </p:nvPr>
        </p:nvSpPr>
        <p:spPr>
          <a:xfrm>
            <a:off x="1812897" y="518649"/>
            <a:ext cx="9882278" cy="1067634"/>
          </a:xfrm>
        </p:spPr>
        <p:txBody>
          <a:bodyPr anchor="ctr">
            <a:normAutofit/>
          </a:bodyPr>
          <a:lstStyle/>
          <a:p>
            <a:r>
              <a:rPr lang="en-GB">
                <a:ea typeface="+mj-lt"/>
                <a:cs typeface="+mj-lt"/>
              </a:rPr>
              <a:t>PROJECT REQUIREMENTS</a:t>
            </a:r>
            <a:endParaRPr lang="en-US"/>
          </a:p>
        </p:txBody>
      </p:sp>
      <p:graphicFrame>
        <p:nvGraphicFramePr>
          <p:cNvPr id="65" name="Content Placeholder 2">
            <a:extLst>
              <a:ext uri="{FF2B5EF4-FFF2-40B4-BE49-F238E27FC236}">
                <a16:creationId xmlns:a16="http://schemas.microsoft.com/office/drawing/2014/main" id="{26A4F21B-33BE-46B9-BEA7-A48AFA865C9D}"/>
              </a:ext>
            </a:extLst>
          </p:cNvPr>
          <p:cNvGraphicFramePr>
            <a:graphicFrameLocks noGrp="1"/>
          </p:cNvGraphicFramePr>
          <p:nvPr>
            <p:ph idx="1"/>
            <p:extLst>
              <p:ext uri="{D42A27DB-BD31-4B8C-83A1-F6EECF244321}">
                <p14:modId xmlns:p14="http://schemas.microsoft.com/office/powerpoint/2010/main" val="1210157851"/>
              </p:ext>
            </p:extLst>
          </p:nvPr>
        </p:nvGraphicFramePr>
        <p:xfrm>
          <a:off x="629854" y="1860604"/>
          <a:ext cx="10907490" cy="40949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9290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tangle 56">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3A109E-4DD1-4DF8-8E48-93BC26AF7DB7}"/>
              </a:ext>
            </a:extLst>
          </p:cNvPr>
          <p:cNvSpPr>
            <a:spLocks noGrp="1"/>
          </p:cNvSpPr>
          <p:nvPr>
            <p:ph type="title"/>
          </p:nvPr>
        </p:nvSpPr>
        <p:spPr>
          <a:xfrm>
            <a:off x="838200" y="459863"/>
            <a:ext cx="10515600" cy="1004594"/>
          </a:xfrm>
        </p:spPr>
        <p:txBody>
          <a:bodyPr>
            <a:normAutofit/>
          </a:bodyPr>
          <a:lstStyle/>
          <a:p>
            <a:pPr algn="ctr"/>
            <a:r>
              <a:rPr lang="en-GB">
                <a:solidFill>
                  <a:srgbClr val="FFFFFF"/>
                </a:solidFill>
                <a:cs typeface="Calibri Light"/>
              </a:rPr>
              <a:t>Constraints</a:t>
            </a:r>
            <a:endParaRPr lang="en-GB">
              <a:solidFill>
                <a:srgbClr val="FFFFFF"/>
              </a:solidFill>
            </a:endParaRPr>
          </a:p>
        </p:txBody>
      </p:sp>
      <p:sp>
        <p:nvSpPr>
          <p:cNvPr id="63" name="Rectangle: Rounded Corners 58">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4" name="Content Placeholder 50">
            <a:extLst>
              <a:ext uri="{FF2B5EF4-FFF2-40B4-BE49-F238E27FC236}">
                <a16:creationId xmlns:a16="http://schemas.microsoft.com/office/drawing/2014/main" id="{75D4B90A-017B-4C87-8D57-1B3A126A5292}"/>
              </a:ext>
            </a:extLst>
          </p:cNvPr>
          <p:cNvGraphicFramePr>
            <a:graphicFrameLocks noGrp="1"/>
          </p:cNvGraphicFramePr>
          <p:nvPr>
            <p:ph idx="1"/>
            <p:extLst>
              <p:ext uri="{D42A27DB-BD31-4B8C-83A1-F6EECF244321}">
                <p14:modId xmlns:p14="http://schemas.microsoft.com/office/powerpoint/2010/main" val="3823947086"/>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2031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FBD42-7D3C-4199-9058-21967D90C65C}"/>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t>EPIC : Animal Activities Recognition</a:t>
            </a:r>
          </a:p>
        </p:txBody>
      </p:sp>
      <p:pic>
        <p:nvPicPr>
          <p:cNvPr id="4" name="Picture 4" descr="A screenshot of a cell phone&#10;&#10;Description automatically generated">
            <a:extLst>
              <a:ext uri="{FF2B5EF4-FFF2-40B4-BE49-F238E27FC236}">
                <a16:creationId xmlns:a16="http://schemas.microsoft.com/office/drawing/2014/main" id="{D03A418B-83DD-45D3-9BE0-116EBFA676AB}"/>
              </a:ext>
            </a:extLst>
          </p:cNvPr>
          <p:cNvPicPr>
            <a:picLocks noGrp="1" noChangeAspect="1"/>
          </p:cNvPicPr>
          <p:nvPr>
            <p:ph idx="1"/>
          </p:nvPr>
        </p:nvPicPr>
        <p:blipFill rotWithShape="1">
          <a:blip r:embed="rId2"/>
          <a:srcRect t="5567" r="1" b="2048"/>
          <a:stretch/>
        </p:blipFill>
        <p:spPr>
          <a:xfrm>
            <a:off x="828675" y="1825626"/>
            <a:ext cx="10525125"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70971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social media post&#10;&#10;Description automatically generated">
            <a:extLst>
              <a:ext uri="{FF2B5EF4-FFF2-40B4-BE49-F238E27FC236}">
                <a16:creationId xmlns:a16="http://schemas.microsoft.com/office/drawing/2014/main" id="{3DC7084F-DEE2-4B77-BDB6-ABA207D33E28}"/>
              </a:ext>
            </a:extLst>
          </p:cNvPr>
          <p:cNvPicPr>
            <a:picLocks noGrp="1" noChangeAspect="1"/>
          </p:cNvPicPr>
          <p:nvPr>
            <p:ph idx="1"/>
          </p:nvPr>
        </p:nvPicPr>
        <p:blipFill>
          <a:blip r:embed="rId2"/>
          <a:stretch>
            <a:fillRect/>
          </a:stretch>
        </p:blipFill>
        <p:spPr>
          <a:xfrm>
            <a:off x="754856" y="818120"/>
            <a:ext cx="11325224" cy="52352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92068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E2D07-83CD-4BBE-8536-1982A6BB40F9}"/>
              </a:ext>
            </a:extLst>
          </p:cNvPr>
          <p:cNvSpPr>
            <a:spLocks noGrp="1"/>
          </p:cNvSpPr>
          <p:nvPr>
            <p:ph type="title"/>
          </p:nvPr>
        </p:nvSpPr>
        <p:spPr>
          <a:xfrm>
            <a:off x="589267" y="271180"/>
            <a:ext cx="10515600" cy="1325563"/>
          </a:xfrm>
        </p:spPr>
        <p:txBody>
          <a:bodyPr/>
          <a:lstStyle/>
          <a:p>
            <a:r>
              <a:rPr lang="en-US">
                <a:cs typeface="Calibri Light"/>
              </a:rPr>
              <a:t>Improvements </a:t>
            </a:r>
            <a:endParaRPr lang="en-US"/>
          </a:p>
        </p:txBody>
      </p:sp>
      <p:sp>
        <p:nvSpPr>
          <p:cNvPr id="4" name="Text Placeholder 3">
            <a:extLst>
              <a:ext uri="{FF2B5EF4-FFF2-40B4-BE49-F238E27FC236}">
                <a16:creationId xmlns:a16="http://schemas.microsoft.com/office/drawing/2014/main" id="{BD687162-AACA-4398-A46F-EDA6470049E8}"/>
              </a:ext>
            </a:extLst>
          </p:cNvPr>
          <p:cNvSpPr>
            <a:spLocks noGrp="1"/>
          </p:cNvSpPr>
          <p:nvPr>
            <p:ph type="body" idx="1"/>
          </p:nvPr>
        </p:nvSpPr>
        <p:spPr>
          <a:xfrm>
            <a:off x="724966" y="1305382"/>
            <a:ext cx="5157787" cy="823912"/>
          </a:xfrm>
        </p:spPr>
        <p:txBody>
          <a:bodyPr/>
          <a:lstStyle/>
          <a:p>
            <a:pPr algn="ctr"/>
            <a:r>
              <a:rPr lang="en-US">
                <a:cs typeface="Calibri"/>
              </a:rPr>
              <a:t>Last Semester</a:t>
            </a:r>
          </a:p>
        </p:txBody>
      </p:sp>
      <p:pic>
        <p:nvPicPr>
          <p:cNvPr id="7" name="Picture 7" descr="A screenshot of a social media post&#10;&#10;Description automatically generated">
            <a:extLst>
              <a:ext uri="{FF2B5EF4-FFF2-40B4-BE49-F238E27FC236}">
                <a16:creationId xmlns:a16="http://schemas.microsoft.com/office/drawing/2014/main" id="{FB229C82-4139-4484-9740-D325504061C6}"/>
              </a:ext>
            </a:extLst>
          </p:cNvPr>
          <p:cNvPicPr>
            <a:picLocks noGrp="1" noChangeAspect="1"/>
          </p:cNvPicPr>
          <p:nvPr>
            <p:ph sz="half" idx="2"/>
          </p:nvPr>
        </p:nvPicPr>
        <p:blipFill>
          <a:blip r:embed="rId2"/>
          <a:stretch>
            <a:fillRect/>
          </a:stretch>
        </p:blipFill>
        <p:spPr>
          <a:xfrm>
            <a:off x="724966" y="2245508"/>
            <a:ext cx="5157787" cy="2262187"/>
          </a:xfrm>
          <a:prstGeom prst="rect">
            <a:avLst/>
          </a:prstGeom>
          <a:ln>
            <a:noFill/>
          </a:ln>
          <a:effectLst>
            <a:outerShdw blurRad="292100" dist="139700" dir="2700000" algn="tl" rotWithShape="0">
              <a:srgbClr val="333333">
                <a:alpha val="65000"/>
              </a:srgbClr>
            </a:outerShdw>
          </a:effectLst>
        </p:spPr>
      </p:pic>
      <p:sp>
        <p:nvSpPr>
          <p:cNvPr id="5" name="Text Placeholder 4">
            <a:extLst>
              <a:ext uri="{FF2B5EF4-FFF2-40B4-BE49-F238E27FC236}">
                <a16:creationId xmlns:a16="http://schemas.microsoft.com/office/drawing/2014/main" id="{02AD04B0-4EE0-435C-8C9C-AF4C580F0FD6}"/>
              </a:ext>
            </a:extLst>
          </p:cNvPr>
          <p:cNvSpPr>
            <a:spLocks noGrp="1"/>
          </p:cNvSpPr>
          <p:nvPr>
            <p:ph type="body" sz="quarter" idx="3"/>
          </p:nvPr>
        </p:nvSpPr>
        <p:spPr>
          <a:xfrm>
            <a:off x="6172200" y="1305382"/>
            <a:ext cx="5183188" cy="823912"/>
          </a:xfrm>
        </p:spPr>
        <p:txBody>
          <a:bodyPr/>
          <a:lstStyle/>
          <a:p>
            <a:pPr algn="ctr"/>
            <a:r>
              <a:rPr lang="en-US">
                <a:cs typeface="Calibri"/>
              </a:rPr>
              <a:t>Latest Sprints</a:t>
            </a:r>
          </a:p>
        </p:txBody>
      </p:sp>
      <p:pic>
        <p:nvPicPr>
          <p:cNvPr id="9" name="Picture 9" descr="A screenshot of a social media post&#10;&#10;Description automatically generated">
            <a:extLst>
              <a:ext uri="{FF2B5EF4-FFF2-40B4-BE49-F238E27FC236}">
                <a16:creationId xmlns:a16="http://schemas.microsoft.com/office/drawing/2014/main" id="{CF0FD356-75A2-4E84-8A44-CE0AD7E89C78}"/>
              </a:ext>
            </a:extLst>
          </p:cNvPr>
          <p:cNvPicPr>
            <a:picLocks noGrp="1" noChangeAspect="1"/>
          </p:cNvPicPr>
          <p:nvPr>
            <p:ph sz="quarter" idx="4"/>
          </p:nvPr>
        </p:nvPicPr>
        <p:blipFill>
          <a:blip r:embed="rId3"/>
          <a:stretch>
            <a:fillRect/>
          </a:stretch>
        </p:blipFill>
        <p:spPr>
          <a:xfrm>
            <a:off x="6506228" y="2248893"/>
            <a:ext cx="5183188" cy="2046652"/>
          </a:xfrm>
          <a:prstGeom prst="rect">
            <a:avLst/>
          </a:prstGeom>
          <a:ln>
            <a:noFill/>
          </a:ln>
          <a:effectLst>
            <a:outerShdw blurRad="292100" dist="139700" dir="2700000" algn="tl" rotWithShape="0">
              <a:srgbClr val="333333">
                <a:alpha val="65000"/>
              </a:srgbClr>
            </a:outerShdw>
          </a:effectLst>
        </p:spPr>
      </p:pic>
      <p:pic>
        <p:nvPicPr>
          <p:cNvPr id="3" name="Picture 3" descr="A screenshot of a social media post&#10;&#10;Description automatically generated">
            <a:extLst>
              <a:ext uri="{FF2B5EF4-FFF2-40B4-BE49-F238E27FC236}">
                <a16:creationId xmlns:a16="http://schemas.microsoft.com/office/drawing/2014/main" id="{24E8B6BB-5BD9-40AD-BE2A-2852102DF15F}"/>
              </a:ext>
            </a:extLst>
          </p:cNvPr>
          <p:cNvPicPr>
            <a:picLocks noChangeAspect="1"/>
          </p:cNvPicPr>
          <p:nvPr/>
        </p:nvPicPr>
        <p:blipFill>
          <a:blip r:embed="rId4"/>
          <a:stretch>
            <a:fillRect/>
          </a:stretch>
        </p:blipFill>
        <p:spPr>
          <a:xfrm>
            <a:off x="692586" y="4599874"/>
            <a:ext cx="5149405" cy="1993106"/>
          </a:xfrm>
          <a:prstGeom prst="rect">
            <a:avLst/>
          </a:prstGeom>
          <a:ln>
            <a:noFill/>
          </a:ln>
          <a:effectLst>
            <a:outerShdw blurRad="292100" dist="139700" dir="2700000" algn="tl" rotWithShape="0">
              <a:srgbClr val="333333">
                <a:alpha val="65000"/>
              </a:srgbClr>
            </a:outerShdw>
          </a:effectLst>
        </p:spPr>
      </p:pic>
      <p:pic>
        <p:nvPicPr>
          <p:cNvPr id="10" name="Picture 10" descr="A screenshot of a social media post&#10;&#10;Description automatically generated">
            <a:extLst>
              <a:ext uri="{FF2B5EF4-FFF2-40B4-BE49-F238E27FC236}">
                <a16:creationId xmlns:a16="http://schemas.microsoft.com/office/drawing/2014/main" id="{8A195622-E369-4BF6-981C-0A3BF71A8AD5}"/>
              </a:ext>
            </a:extLst>
          </p:cNvPr>
          <p:cNvPicPr>
            <a:picLocks noChangeAspect="1"/>
          </p:cNvPicPr>
          <p:nvPr/>
        </p:nvPicPr>
        <p:blipFill>
          <a:blip r:embed="rId5"/>
          <a:stretch>
            <a:fillRect/>
          </a:stretch>
        </p:blipFill>
        <p:spPr>
          <a:xfrm>
            <a:off x="6509359" y="4261060"/>
            <a:ext cx="5175336" cy="2250262"/>
          </a:xfrm>
          <a:prstGeom prst="rect">
            <a:avLst/>
          </a:prstGeom>
          <a:ln>
            <a:noFill/>
          </a:ln>
          <a:effectLst>
            <a:outerShdw blurRad="292100" dist="139700" dir="2700000" algn="tl" rotWithShape="0">
              <a:srgbClr val="333333">
                <a:alpha val="65000"/>
              </a:srgbClr>
            </a:outerShdw>
          </a:effectLst>
        </p:spPr>
      </p:pic>
      <p:cxnSp>
        <p:nvCxnSpPr>
          <p:cNvPr id="11" name="Straight Arrow Connector 10">
            <a:extLst>
              <a:ext uri="{FF2B5EF4-FFF2-40B4-BE49-F238E27FC236}">
                <a16:creationId xmlns:a16="http://schemas.microsoft.com/office/drawing/2014/main" id="{57E173EE-9EA9-45C0-A603-0D949142AAC8}"/>
              </a:ext>
            </a:extLst>
          </p:cNvPr>
          <p:cNvCxnSpPr/>
          <p:nvPr/>
        </p:nvCxnSpPr>
        <p:spPr>
          <a:xfrm flipH="1">
            <a:off x="6171155" y="1374733"/>
            <a:ext cx="20876" cy="5219175"/>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618280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45</Slides>
  <Notes>3</Notes>
  <HiddenSlides>0</HiddenSlides>
  <ScaleCrop>false</ScaleCrop>
  <HeadingPairs>
    <vt:vector size="4" baseType="variant">
      <vt:variant>
        <vt:lpstr>Theme</vt:lpstr>
      </vt:variant>
      <vt:variant>
        <vt:i4>2</vt:i4>
      </vt:variant>
      <vt:variant>
        <vt:lpstr>Slide Titles</vt:lpstr>
      </vt:variant>
      <vt:variant>
        <vt:i4>45</vt:i4>
      </vt:variant>
    </vt:vector>
  </HeadingPairs>
  <TitlesOfParts>
    <vt:vector size="47" baseType="lpstr">
      <vt:lpstr>office theme</vt:lpstr>
      <vt:lpstr>Office Theme</vt:lpstr>
      <vt:lpstr>PowerPoint Presentation</vt:lpstr>
      <vt:lpstr>About our Team</vt:lpstr>
      <vt:lpstr>AGENDA</vt:lpstr>
      <vt:lpstr>The Problem</vt:lpstr>
      <vt:lpstr>PROJECT REQUIREMENTS</vt:lpstr>
      <vt:lpstr>Constraints</vt:lpstr>
      <vt:lpstr>EPIC : Animal Activities Recognition</vt:lpstr>
      <vt:lpstr>PowerPoint Presentation</vt:lpstr>
      <vt:lpstr>Improvements </vt:lpstr>
      <vt:lpstr>Project Management tools: </vt:lpstr>
      <vt:lpstr>SYSTEM ARCHITECTURE</vt:lpstr>
      <vt:lpstr>PowerPoint Presentation</vt:lpstr>
      <vt:lpstr>PowerPoint Presentation</vt:lpstr>
      <vt:lpstr>PowerPoint Presentation</vt:lpstr>
      <vt:lpstr>PowerPoint Presentation</vt:lpstr>
      <vt:lpstr>LAST PRESENTATION</vt:lpstr>
      <vt:lpstr>PowerPoint Presentation</vt:lpstr>
      <vt:lpstr>DATA PACKET </vt:lpstr>
      <vt:lpstr>DATA PACKET UML</vt:lpstr>
      <vt:lpstr>TODO : Attach new screenshot of serial monitor showing 30 samples per second </vt:lpstr>
      <vt:lpstr>COVID CONSTRAINT</vt:lpstr>
      <vt:lpstr>SENSOR DEMO </vt:lpstr>
      <vt:lpstr>LoRaWan Gateway  </vt:lpstr>
      <vt:lpstr>Main Technologies </vt:lpstr>
      <vt:lpstr>IoT Edge Architecture</vt:lpstr>
      <vt:lpstr>Benefit of Docker Containers</vt:lpstr>
      <vt:lpstr>DEMO</vt:lpstr>
      <vt:lpstr>PowerPoint Presentation</vt:lpstr>
      <vt:lpstr>PowerPoint Presentation</vt:lpstr>
      <vt:lpstr>IoT Modules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USABILITY AND TESTING</vt:lpstr>
      <vt:lpstr>User Questionnaire - attempt at the full picture</vt:lpstr>
      <vt:lpstr>User test</vt:lpstr>
      <vt:lpstr>Supervisor report</vt:lpstr>
      <vt:lpstr>System Usability Scale</vt:lpstr>
      <vt:lpstr>The test</vt:lpstr>
      <vt:lpstr>Further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29</cp:revision>
  <dcterms:created xsi:type="dcterms:W3CDTF">2020-08-12T11:48:08Z</dcterms:created>
  <dcterms:modified xsi:type="dcterms:W3CDTF">2020-10-13T21:35:59Z</dcterms:modified>
</cp:coreProperties>
</file>